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7" r:id="rId2"/>
    <p:sldMasterId id="2147483701" r:id="rId3"/>
    <p:sldMasterId id="2147483718" r:id="rId4"/>
    <p:sldMasterId id="2147483723" r:id="rId5"/>
  </p:sldMasterIdLst>
  <p:notesMasterIdLst>
    <p:notesMasterId r:id="rId24"/>
  </p:notesMasterIdLst>
  <p:sldIdLst>
    <p:sldId id="256" r:id="rId6"/>
    <p:sldId id="334" r:id="rId7"/>
    <p:sldId id="335" r:id="rId8"/>
    <p:sldId id="336" r:id="rId9"/>
    <p:sldId id="341" r:id="rId10"/>
    <p:sldId id="342" r:id="rId11"/>
    <p:sldId id="343" r:id="rId12"/>
    <p:sldId id="345" r:id="rId13"/>
    <p:sldId id="346" r:id="rId14"/>
    <p:sldId id="348" r:id="rId15"/>
    <p:sldId id="350" r:id="rId16"/>
    <p:sldId id="357" r:id="rId17"/>
    <p:sldId id="351" r:id="rId18"/>
    <p:sldId id="352" r:id="rId19"/>
    <p:sldId id="353" r:id="rId20"/>
    <p:sldId id="356" r:id="rId21"/>
    <p:sldId id="358" r:id="rId22"/>
    <p:sldId id="354" r:id="rId23"/>
  </p:sldIdLst>
  <p:sldSz cx="12192000" cy="6858000"/>
  <p:notesSz cx="6797675" cy="9874250"/>
  <p:embeddedFontLst>
    <p:embeddedFont>
      <p:font typeface="e-Ukraine" panose="020B0604020202020204" charset="-52"/>
      <p:regular r:id="rId25"/>
    </p:embeddedFont>
    <p:embeddedFont>
      <p:font typeface="e-Ukraine Thin" panose="020B0604020202020204" charset="-52"/>
      <p:regular r:id="rId26"/>
    </p:embeddedFont>
    <p:embeddedFont>
      <p:font typeface="e-Ukraine Head Medium" panose="020B0604020202020204" charset="-52"/>
      <p:regular r:id="rId27"/>
    </p:embeddedFont>
    <p:embeddedFont>
      <p:font typeface="e-Ukraine Head Bold" panose="020B0604020202020204" charset="-52"/>
      <p:bold r:id="rId28"/>
    </p:embeddedFont>
    <p:embeddedFont>
      <p:font typeface="e-Ukraine Light" panose="020B0604020202020204" charset="-5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e-Ukraine UltraLight" panose="020B0604020202020204" charset="-52"/>
      <p:regular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обаль Б.І." initials="КБ" lastIdx="1" clrIdx="0">
    <p:extLst>
      <p:ext uri="{19B8F6BF-5375-455C-9EA6-DF929625EA0E}">
        <p15:presenceInfo xmlns:p15="http://schemas.microsoft.com/office/powerpoint/2012/main" userId="Кобаль Б.І.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6539"/>
    <a:srgbClr val="6CA644"/>
    <a:srgbClr val="154F2B"/>
    <a:srgbClr val="1D7B3E"/>
    <a:srgbClr val="246933"/>
    <a:srgbClr val="004759"/>
    <a:srgbClr val="FFD700"/>
    <a:srgbClr val="154E2A"/>
    <a:srgbClr val="1A6734"/>
    <a:srgbClr val="1D77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8407B-EB11-4E39-9B02-E65EC7700CFB}" v="356" dt="2021-12-16T13:40:19.0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72" autoAdjust="0"/>
    <p:restoredTop sz="95226" autoAdjust="0"/>
  </p:normalViewPr>
  <p:slideViewPr>
    <p:cSldViewPr snapToGrid="0">
      <p:cViewPr varScale="1">
        <p:scale>
          <a:sx n="75" d="100"/>
          <a:sy n="75" d="100"/>
        </p:scale>
        <p:origin x="8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2.fntdata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font" Target="fonts/font10.fntdata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viewProps" Target="viewProps.xml"/><Relationship Id="rId58" Type="http://schemas.microsoft.com/office/2015/10/relationships/revisionInfo" Target="revisionInfo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4.fntdata"/><Relationship Id="rId36" Type="http://schemas.openxmlformats.org/officeDocument/2006/relationships/presProps" Target="presProps.xml"/><Relationship Id="rId57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7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commentAuthors" Target="commentAuthor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ena Svyripa" userId="f1464ba349af9f03" providerId="LiveId" clId="{2C48407B-EB11-4E39-9B02-E65EC7700CFB}"/>
    <pc:docChg chg="undo custSel addSld delSld modSld sldOrd">
      <pc:chgData name="Olena Svyripa" userId="f1464ba349af9f03" providerId="LiveId" clId="{2C48407B-EB11-4E39-9B02-E65EC7700CFB}" dt="2021-12-16T13:40:19.043" v="3554" actId="14100"/>
      <pc:docMkLst>
        <pc:docMk/>
      </pc:docMkLst>
      <pc:sldChg chg="addSp modSp mod">
        <pc:chgData name="Olena Svyripa" userId="f1464ba349af9f03" providerId="LiveId" clId="{2C48407B-EB11-4E39-9B02-E65EC7700CFB}" dt="2021-12-16T11:52:32.749" v="2500" actId="790"/>
        <pc:sldMkLst>
          <pc:docMk/>
          <pc:sldMk cId="2171836655" sldId="256"/>
        </pc:sldMkLst>
        <pc:spChg chg="mod">
          <ac:chgData name="Olena Svyripa" userId="f1464ba349af9f03" providerId="LiveId" clId="{2C48407B-EB11-4E39-9B02-E65EC7700CFB}" dt="2021-12-16T11:52:32.749" v="2500" actId="790"/>
          <ac:spMkLst>
            <pc:docMk/>
            <pc:sldMk cId="2171836655" sldId="256"/>
            <ac:spMk id="2" creationId="{E2EB284F-8E6A-3046-BC9C-FA074372A72F}"/>
          </ac:spMkLst>
        </pc:spChg>
        <pc:spChg chg="add mod">
          <ac:chgData name="Olena Svyripa" userId="f1464ba349af9f03" providerId="LiveId" clId="{2C48407B-EB11-4E39-9B02-E65EC7700CFB}" dt="2021-12-16T10:33:06.416" v="1353" actId="1036"/>
          <ac:spMkLst>
            <pc:docMk/>
            <pc:sldMk cId="2171836655" sldId="256"/>
            <ac:spMk id="5" creationId="{C3CC4DD0-8EF9-48DB-87A1-D724F28BDDF3}"/>
          </ac:spMkLst>
        </pc:spChg>
        <pc:picChg chg="mod">
          <ac:chgData name="Olena Svyripa" userId="f1464ba349af9f03" providerId="LiveId" clId="{2C48407B-EB11-4E39-9B02-E65EC7700CFB}" dt="2021-12-16T10:32:56.781" v="1347" actId="1076"/>
          <ac:picMkLst>
            <pc:docMk/>
            <pc:sldMk cId="2171836655" sldId="256"/>
            <ac:picMk id="4" creationId="{4271E665-4D0B-ED41-B805-15A65756E061}"/>
          </ac:picMkLst>
        </pc:picChg>
      </pc:sldChg>
      <pc:sldChg chg="addSp modSp mod">
        <pc:chgData name="Olena Svyripa" userId="f1464ba349af9f03" providerId="LiveId" clId="{2C48407B-EB11-4E39-9B02-E65EC7700CFB}" dt="2021-12-16T12:03:04.928" v="2586" actId="6549"/>
        <pc:sldMkLst>
          <pc:docMk/>
          <pc:sldMk cId="1066132278" sldId="257"/>
        </pc:sldMkLst>
        <pc:spChg chg="mod">
          <ac:chgData name="Olena Svyripa" userId="f1464ba349af9f03" providerId="LiveId" clId="{2C48407B-EB11-4E39-9B02-E65EC7700CFB}" dt="2021-12-16T08:08:15.698" v="70" actId="27636"/>
          <ac:spMkLst>
            <pc:docMk/>
            <pc:sldMk cId="1066132278" sldId="257"/>
            <ac:spMk id="2" creationId="{1680D54D-0356-2143-AEE9-37405BA320E9}"/>
          </ac:spMkLst>
        </pc:spChg>
        <pc:spChg chg="add mod">
          <ac:chgData name="Olena Svyripa" userId="f1464ba349af9f03" providerId="LiveId" clId="{2C48407B-EB11-4E39-9B02-E65EC7700CFB}" dt="2021-12-16T09:46:44.880" v="1166" actId="20577"/>
          <ac:spMkLst>
            <pc:docMk/>
            <pc:sldMk cId="1066132278" sldId="257"/>
            <ac:spMk id="5" creationId="{07AFC34B-48C3-4221-8EF4-6EAF633B1483}"/>
          </ac:spMkLst>
        </pc:spChg>
        <pc:graphicFrameChg chg="mod modGraphic">
          <ac:chgData name="Olena Svyripa" userId="f1464ba349af9f03" providerId="LiveId" clId="{2C48407B-EB11-4E39-9B02-E65EC7700CFB}" dt="2021-12-16T12:03:04.928" v="2586" actId="6549"/>
          <ac:graphicFrameMkLst>
            <pc:docMk/>
            <pc:sldMk cId="1066132278" sldId="257"/>
            <ac:graphicFrameMk id="4" creationId="{00000000-0000-0000-0000-000000000000}"/>
          </ac:graphicFrameMkLst>
        </pc:graphicFrameChg>
      </pc:sldChg>
      <pc:sldChg chg="addSp modSp mod">
        <pc:chgData name="Olena Svyripa" userId="f1464ba349af9f03" providerId="LiveId" clId="{2C48407B-EB11-4E39-9B02-E65EC7700CFB}" dt="2021-12-16T09:55:26.980" v="1192" actId="3626"/>
        <pc:sldMkLst>
          <pc:docMk/>
          <pc:sldMk cId="135900657" sldId="265"/>
        </pc:sldMkLst>
        <pc:spChg chg="mod">
          <ac:chgData name="Olena Svyripa" userId="f1464ba349af9f03" providerId="LiveId" clId="{2C48407B-EB11-4E39-9B02-E65EC7700CFB}" dt="2021-12-16T09:30:45.791" v="939" actId="14100"/>
          <ac:spMkLst>
            <pc:docMk/>
            <pc:sldMk cId="135900657" sldId="265"/>
            <ac:spMk id="2" creationId="{00000000-0000-0000-0000-000000000000}"/>
          </ac:spMkLst>
        </pc:spChg>
        <pc:spChg chg="mod">
          <ac:chgData name="Olena Svyripa" userId="f1464ba349af9f03" providerId="LiveId" clId="{2C48407B-EB11-4E39-9B02-E65EC7700CFB}" dt="2021-12-16T09:34:59.587" v="972" actId="790"/>
          <ac:spMkLst>
            <pc:docMk/>
            <pc:sldMk cId="135900657" sldId="265"/>
            <ac:spMk id="3" creationId="{00000000-0000-0000-0000-000000000000}"/>
          </ac:spMkLst>
        </pc:spChg>
        <pc:spChg chg="add mod">
          <ac:chgData name="Olena Svyripa" userId="f1464ba349af9f03" providerId="LiveId" clId="{2C48407B-EB11-4E39-9B02-E65EC7700CFB}" dt="2021-12-16T09:55:26.980" v="1192" actId="3626"/>
          <ac:spMkLst>
            <pc:docMk/>
            <pc:sldMk cId="135900657" sldId="265"/>
            <ac:spMk id="4" creationId="{A9AF3309-9D23-4BE9-93B8-1C7C45B625EC}"/>
          </ac:spMkLst>
        </pc:spChg>
      </pc:sldChg>
      <pc:sldChg chg="modSp mod">
        <pc:chgData name="Olena Svyripa" userId="f1464ba349af9f03" providerId="LiveId" clId="{2C48407B-EB11-4E39-9B02-E65EC7700CFB}" dt="2021-12-16T12:13:15.290" v="2732" actId="255"/>
        <pc:sldMkLst>
          <pc:docMk/>
          <pc:sldMk cId="2022871159" sldId="267"/>
        </pc:sldMkLst>
        <pc:spChg chg="mod">
          <ac:chgData name="Olena Svyripa" userId="f1464ba349af9f03" providerId="LiveId" clId="{2C48407B-EB11-4E39-9B02-E65EC7700CFB}" dt="2021-12-16T08:59:48.270" v="672" actId="255"/>
          <ac:spMkLst>
            <pc:docMk/>
            <pc:sldMk cId="2022871159" sldId="267"/>
            <ac:spMk id="2" creationId="{00000000-0000-0000-0000-000000000000}"/>
          </ac:spMkLst>
        </pc:spChg>
        <pc:spChg chg="mod">
          <ac:chgData name="Olena Svyripa" userId="f1464ba349af9f03" providerId="LiveId" clId="{2C48407B-EB11-4E39-9B02-E65EC7700CFB}" dt="2021-12-16T12:13:15.290" v="2732" actId="255"/>
          <ac:spMkLst>
            <pc:docMk/>
            <pc:sldMk cId="2022871159" sldId="267"/>
            <ac:spMk id="3" creationId="{00000000-0000-0000-0000-000000000000}"/>
          </ac:spMkLst>
        </pc:spChg>
        <pc:spChg chg="mod">
          <ac:chgData name="Olena Svyripa" userId="f1464ba349af9f03" providerId="LiveId" clId="{2C48407B-EB11-4E39-9B02-E65EC7700CFB}" dt="2021-12-16T09:19:05.329" v="851" actId="20577"/>
          <ac:spMkLst>
            <pc:docMk/>
            <pc:sldMk cId="2022871159" sldId="267"/>
            <ac:spMk id="5" creationId="{00000000-0000-0000-0000-000000000000}"/>
          </ac:spMkLst>
        </pc:spChg>
      </pc:sldChg>
      <pc:sldChg chg="addSp delSp modSp mod">
        <pc:chgData name="Olena Svyripa" userId="f1464ba349af9f03" providerId="LiveId" clId="{2C48407B-EB11-4E39-9B02-E65EC7700CFB}" dt="2021-12-16T11:57:56.880" v="2548" actId="1035"/>
        <pc:sldMkLst>
          <pc:docMk/>
          <pc:sldMk cId="2026609163" sldId="270"/>
        </pc:sldMkLst>
        <pc:spChg chg="mod">
          <ac:chgData name="Olena Svyripa" userId="f1464ba349af9f03" providerId="LiveId" clId="{2C48407B-EB11-4E39-9B02-E65EC7700CFB}" dt="2021-12-16T10:41:02.142" v="1419" actId="121"/>
          <ac:spMkLst>
            <pc:docMk/>
            <pc:sldMk cId="2026609163" sldId="270"/>
            <ac:spMk id="2" creationId="{485F7F7B-D314-0146-A6C4-E45C56336DC6}"/>
          </ac:spMkLst>
        </pc:spChg>
        <pc:spChg chg="mod">
          <ac:chgData name="Olena Svyripa" userId="f1464ba349af9f03" providerId="LiveId" clId="{2C48407B-EB11-4E39-9B02-E65EC7700CFB}" dt="2021-12-16T11:57:56.880" v="2548" actId="1035"/>
          <ac:spMkLst>
            <pc:docMk/>
            <pc:sldMk cId="2026609163" sldId="270"/>
            <ac:spMk id="9" creationId="{00000000-0000-0000-0000-000000000000}"/>
          </ac:spMkLst>
        </pc:spChg>
        <pc:spChg chg="del">
          <ac:chgData name="Olena Svyripa" userId="f1464ba349af9f03" providerId="LiveId" clId="{2C48407B-EB11-4E39-9B02-E65EC7700CFB}" dt="2021-12-16T10:41:19.001" v="1420" actId="478"/>
          <ac:spMkLst>
            <pc:docMk/>
            <pc:sldMk cId="2026609163" sldId="270"/>
            <ac:spMk id="12" creationId="{00000000-0000-0000-0000-000000000000}"/>
          </ac:spMkLst>
        </pc:spChg>
        <pc:spChg chg="add mod">
          <ac:chgData name="Olena Svyripa" userId="f1464ba349af9f03" providerId="LiveId" clId="{2C48407B-EB11-4E39-9B02-E65EC7700CFB}" dt="2021-12-16T10:38:09.385" v="1368" actId="14100"/>
          <ac:spMkLst>
            <pc:docMk/>
            <pc:sldMk cId="2026609163" sldId="270"/>
            <ac:spMk id="13" creationId="{3A68F401-C993-4DF1-924E-463102E59AAE}"/>
          </ac:spMkLst>
        </pc:spChg>
        <pc:spChg chg="mod">
          <ac:chgData name="Olena Svyripa" userId="f1464ba349af9f03" providerId="LiveId" clId="{2C48407B-EB11-4E39-9B02-E65EC7700CFB}" dt="2021-12-16T11:56:41.681" v="2539" actId="1076"/>
          <ac:spMkLst>
            <pc:docMk/>
            <pc:sldMk cId="2026609163" sldId="270"/>
            <ac:spMk id="14" creationId="{00000000-0000-0000-0000-000000000000}"/>
          </ac:spMkLst>
        </pc:spChg>
        <pc:spChg chg="add del mod">
          <ac:chgData name="Olena Svyripa" userId="f1464ba349af9f03" providerId="LiveId" clId="{2C48407B-EB11-4E39-9B02-E65EC7700CFB}" dt="2021-12-16T10:40:51.942" v="1418" actId="478"/>
          <ac:spMkLst>
            <pc:docMk/>
            <pc:sldMk cId="2026609163" sldId="270"/>
            <ac:spMk id="15" creationId="{80115791-C152-43F1-AEF7-E9F08D22D1A7}"/>
          </ac:spMkLst>
        </pc:spChg>
        <pc:picChg chg="mod">
          <ac:chgData name="Olena Svyripa" userId="f1464ba349af9f03" providerId="LiveId" clId="{2C48407B-EB11-4E39-9B02-E65EC7700CFB}" dt="2021-12-16T09:44:05.990" v="1059" actId="1035"/>
          <ac:picMkLst>
            <pc:docMk/>
            <pc:sldMk cId="2026609163" sldId="270"/>
            <ac:picMk id="7" creationId="{00000000-0000-0000-0000-000000000000}"/>
          </ac:picMkLst>
        </pc:picChg>
        <pc:picChg chg="mod">
          <ac:chgData name="Olena Svyripa" userId="f1464ba349af9f03" providerId="LiveId" clId="{2C48407B-EB11-4E39-9B02-E65EC7700CFB}" dt="2021-12-16T09:44:13.301" v="1072" actId="1035"/>
          <ac:picMkLst>
            <pc:docMk/>
            <pc:sldMk cId="2026609163" sldId="270"/>
            <ac:picMk id="10" creationId="{00000000-0000-0000-0000-000000000000}"/>
          </ac:picMkLst>
        </pc:picChg>
        <pc:picChg chg="mod">
          <ac:chgData name="Olena Svyripa" userId="f1464ba349af9f03" providerId="LiveId" clId="{2C48407B-EB11-4E39-9B02-E65EC7700CFB}" dt="2021-12-16T09:44:17.382" v="1077" actId="1035"/>
          <ac:picMkLst>
            <pc:docMk/>
            <pc:sldMk cId="2026609163" sldId="270"/>
            <ac:picMk id="11" creationId="{00000000-0000-0000-0000-000000000000}"/>
          </ac:picMkLst>
        </pc:picChg>
      </pc:sldChg>
      <pc:sldChg chg="addSp modSp mod">
        <pc:chgData name="Olena Svyripa" userId="f1464ba349af9f03" providerId="LiveId" clId="{2C48407B-EB11-4E39-9B02-E65EC7700CFB}" dt="2021-12-16T09:50:57.898" v="1171"/>
        <pc:sldMkLst>
          <pc:docMk/>
          <pc:sldMk cId="3986502247" sldId="272"/>
        </pc:sldMkLst>
        <pc:spChg chg="mod">
          <ac:chgData name="Olena Svyripa" userId="f1464ba349af9f03" providerId="LiveId" clId="{2C48407B-EB11-4E39-9B02-E65EC7700CFB}" dt="2021-12-16T08:58:05.959" v="640" actId="122"/>
          <ac:spMkLst>
            <pc:docMk/>
            <pc:sldMk cId="3986502247" sldId="272"/>
            <ac:spMk id="2" creationId="{00000000-0000-0000-0000-000000000000}"/>
          </ac:spMkLst>
        </pc:spChg>
        <pc:spChg chg="add mod">
          <ac:chgData name="Olena Svyripa" userId="f1464ba349af9f03" providerId="LiveId" clId="{2C48407B-EB11-4E39-9B02-E65EC7700CFB}" dt="2021-12-16T09:50:57.898" v="1171"/>
          <ac:spMkLst>
            <pc:docMk/>
            <pc:sldMk cId="3986502247" sldId="272"/>
            <ac:spMk id="5" creationId="{53F9BF48-B7BC-4725-AAD8-800347E0DC9C}"/>
          </ac:spMkLst>
        </pc:spChg>
        <pc:spChg chg="mod">
          <ac:chgData name="Olena Svyripa" userId="f1464ba349af9f03" providerId="LiveId" clId="{2C48407B-EB11-4E39-9B02-E65EC7700CFB}" dt="2021-12-16T08:57:07.030" v="636" actId="20577"/>
          <ac:spMkLst>
            <pc:docMk/>
            <pc:sldMk cId="3986502247" sldId="272"/>
            <ac:spMk id="22" creationId="{00000000-0000-0000-0000-000000000000}"/>
          </ac:spMkLst>
        </pc:spChg>
      </pc:sldChg>
      <pc:sldChg chg="addSp delSp modSp mod">
        <pc:chgData name="Olena Svyripa" userId="f1464ba349af9f03" providerId="LiveId" clId="{2C48407B-EB11-4E39-9B02-E65EC7700CFB}" dt="2021-12-16T12:15:11.187" v="2733" actId="790"/>
        <pc:sldMkLst>
          <pc:docMk/>
          <pc:sldMk cId="896101237" sldId="273"/>
        </pc:sldMkLst>
        <pc:spChg chg="mod">
          <ac:chgData name="Olena Svyripa" userId="f1464ba349af9f03" providerId="LiveId" clId="{2C48407B-EB11-4E39-9B02-E65EC7700CFB}" dt="2021-12-16T10:54:06.198" v="1488" actId="20577"/>
          <ac:spMkLst>
            <pc:docMk/>
            <pc:sldMk cId="896101237" sldId="273"/>
            <ac:spMk id="2" creationId="{00000000-0000-0000-0000-000000000000}"/>
          </ac:spMkLst>
        </pc:spChg>
        <pc:spChg chg="add del mod">
          <ac:chgData name="Olena Svyripa" userId="f1464ba349af9f03" providerId="LiveId" clId="{2C48407B-EB11-4E39-9B02-E65EC7700CFB}" dt="2021-12-16T09:53:40.835" v="1174" actId="478"/>
          <ac:spMkLst>
            <pc:docMk/>
            <pc:sldMk cId="896101237" sldId="273"/>
            <ac:spMk id="5" creationId="{34883EFE-E7EA-4E90-BABC-6DED0841C6E1}"/>
          </ac:spMkLst>
        </pc:spChg>
        <pc:spChg chg="add del mod">
          <ac:chgData name="Olena Svyripa" userId="f1464ba349af9f03" providerId="LiveId" clId="{2C48407B-EB11-4E39-9B02-E65EC7700CFB}" dt="2021-12-16T09:53:39.479" v="1173"/>
          <ac:spMkLst>
            <pc:docMk/>
            <pc:sldMk cId="896101237" sldId="273"/>
            <ac:spMk id="6" creationId="{27C2F1FA-F02D-490E-BF11-E37EC56134D4}"/>
          </ac:spMkLst>
        </pc:spChg>
        <pc:spChg chg="add mod">
          <ac:chgData name="Olena Svyripa" userId="f1464ba349af9f03" providerId="LiveId" clId="{2C48407B-EB11-4E39-9B02-E65EC7700CFB}" dt="2021-12-16T09:53:41.963" v="1175"/>
          <ac:spMkLst>
            <pc:docMk/>
            <pc:sldMk cId="896101237" sldId="273"/>
            <ac:spMk id="7" creationId="{BAFFB103-1A69-4B51-A60E-616DBA04438A}"/>
          </ac:spMkLst>
        </pc:spChg>
        <pc:spChg chg="mod">
          <ac:chgData name="Olena Svyripa" userId="f1464ba349af9f03" providerId="LiveId" clId="{2C48407B-EB11-4E39-9B02-E65EC7700CFB}" dt="2021-12-16T12:15:11.187" v="2733" actId="790"/>
          <ac:spMkLst>
            <pc:docMk/>
            <pc:sldMk cId="896101237" sldId="273"/>
            <ac:spMk id="22" creationId="{00000000-0000-0000-0000-000000000000}"/>
          </ac:spMkLst>
        </pc:spChg>
      </pc:sldChg>
      <pc:sldChg chg="addSp delSp modSp mod">
        <pc:chgData name="Olena Svyripa" userId="f1464ba349af9f03" providerId="LiveId" clId="{2C48407B-EB11-4E39-9B02-E65EC7700CFB}" dt="2021-12-16T11:55:19.623" v="2519" actId="14100"/>
        <pc:sldMkLst>
          <pc:docMk/>
          <pc:sldMk cId="1505278347" sldId="274"/>
        </pc:sldMkLst>
        <pc:spChg chg="add del mod">
          <ac:chgData name="Olena Svyripa" userId="f1464ba349af9f03" providerId="LiveId" clId="{2C48407B-EB11-4E39-9B02-E65EC7700CFB}" dt="2021-12-16T10:33:26.549" v="1354" actId="478"/>
          <ac:spMkLst>
            <pc:docMk/>
            <pc:sldMk cId="1505278347" sldId="274"/>
            <ac:spMk id="2" creationId="{485F7F7B-D314-0146-A6C4-E45C56336DC6}"/>
          </ac:spMkLst>
        </pc:spChg>
        <pc:spChg chg="add del mod">
          <ac:chgData name="Olena Svyripa" userId="f1464ba349af9f03" providerId="LiveId" clId="{2C48407B-EB11-4E39-9B02-E65EC7700CFB}" dt="2021-12-16T07:54:35.109" v="3" actId="478"/>
          <ac:spMkLst>
            <pc:docMk/>
            <pc:sldMk cId="1505278347" sldId="274"/>
            <ac:spMk id="4" creationId="{A2CB169E-646E-4800-849C-C483E582EEEB}"/>
          </ac:spMkLst>
        </pc:spChg>
        <pc:spChg chg="add mod">
          <ac:chgData name="Olena Svyripa" userId="f1464ba349af9f03" providerId="LiveId" clId="{2C48407B-EB11-4E39-9B02-E65EC7700CFB}" dt="2021-12-16T09:42:04.415" v="999" actId="1036"/>
          <ac:spMkLst>
            <pc:docMk/>
            <pc:sldMk cId="1505278347" sldId="274"/>
            <ac:spMk id="7" creationId="{1684C075-9B1E-44E8-8D9C-1CB90EB2BDF4}"/>
          </ac:spMkLst>
        </pc:spChg>
        <pc:spChg chg="add del mod">
          <ac:chgData name="Olena Svyripa" userId="f1464ba349af9f03" providerId="LiveId" clId="{2C48407B-EB11-4E39-9B02-E65EC7700CFB}" dt="2021-12-16T09:43:33.597" v="1048" actId="478"/>
          <ac:spMkLst>
            <pc:docMk/>
            <pc:sldMk cId="1505278347" sldId="274"/>
            <ac:spMk id="8" creationId="{F59314AC-FDCC-4814-8F8D-B0D98E980968}"/>
          </ac:spMkLst>
        </pc:spChg>
        <pc:spChg chg="add del mod">
          <ac:chgData name="Olena Svyripa" userId="f1464ba349af9f03" providerId="LiveId" clId="{2C48407B-EB11-4E39-9B02-E65EC7700CFB}" dt="2021-12-16T10:33:33.277" v="1356" actId="478"/>
          <ac:spMkLst>
            <pc:docMk/>
            <pc:sldMk cId="1505278347" sldId="274"/>
            <ac:spMk id="10" creationId="{8F5037AE-6C2C-4A29-A4A0-EFEA61C1955E}"/>
          </ac:spMkLst>
        </pc:spChg>
        <pc:picChg chg="del mod">
          <ac:chgData name="Olena Svyripa" userId="f1464ba349af9f03" providerId="LiveId" clId="{2C48407B-EB11-4E39-9B02-E65EC7700CFB}" dt="2021-12-16T07:54:09.474" v="2" actId="478"/>
          <ac:picMkLst>
            <pc:docMk/>
            <pc:sldMk cId="1505278347" sldId="274"/>
            <ac:picMk id="6" creationId="{00000000-0000-0000-0000-000000000000}"/>
          </ac:picMkLst>
        </pc:picChg>
        <pc:picChg chg="add mod">
          <ac:chgData name="Olena Svyripa" userId="f1464ba349af9f03" providerId="LiveId" clId="{2C48407B-EB11-4E39-9B02-E65EC7700CFB}" dt="2021-12-16T11:55:19.623" v="2519" actId="14100"/>
          <ac:picMkLst>
            <pc:docMk/>
            <pc:sldMk cId="1505278347" sldId="274"/>
            <ac:picMk id="12" creationId="{722158C1-A13E-4A29-B6A1-A025B1B41548}"/>
          </ac:picMkLst>
        </pc:picChg>
        <pc:picChg chg="add mod">
          <ac:chgData name="Olena Svyripa" userId="f1464ba349af9f03" providerId="LiveId" clId="{2C48407B-EB11-4E39-9B02-E65EC7700CFB}" dt="2021-12-16T11:55:06.427" v="2517" actId="1035"/>
          <ac:picMkLst>
            <pc:docMk/>
            <pc:sldMk cId="1505278347" sldId="274"/>
            <ac:picMk id="1026" creationId="{B2AB46D1-2467-4D5A-B17F-7A6F31E75FC7}"/>
          </ac:picMkLst>
        </pc:picChg>
      </pc:sldChg>
      <pc:sldChg chg="addSp delSp modSp mod">
        <pc:chgData name="Olena Svyripa" userId="f1464ba349af9f03" providerId="LiveId" clId="{2C48407B-EB11-4E39-9B02-E65EC7700CFB}" dt="2021-12-16T09:49:08.849" v="1170" actId="790"/>
        <pc:sldMkLst>
          <pc:docMk/>
          <pc:sldMk cId="1894593271" sldId="275"/>
        </pc:sldMkLst>
        <pc:spChg chg="mod">
          <ac:chgData name="Olena Svyripa" userId="f1464ba349af9f03" providerId="LiveId" clId="{2C48407B-EB11-4E39-9B02-E65EC7700CFB}" dt="2021-12-16T08:59:32.902" v="671" actId="120"/>
          <ac:spMkLst>
            <pc:docMk/>
            <pc:sldMk cId="1894593271" sldId="275"/>
            <ac:spMk id="2" creationId="{1680D54D-0356-2143-AEE9-37405BA320E9}"/>
          </ac:spMkLst>
        </pc:spChg>
        <pc:spChg chg="mod">
          <ac:chgData name="Olena Svyripa" userId="f1464ba349af9f03" providerId="LiveId" clId="{2C48407B-EB11-4E39-9B02-E65EC7700CFB}" dt="2021-12-16T08:41:35.259" v="589" actId="313"/>
          <ac:spMkLst>
            <pc:docMk/>
            <pc:sldMk cId="1894593271" sldId="275"/>
            <ac:spMk id="4" creationId="{00000000-0000-0000-0000-000000000000}"/>
          </ac:spMkLst>
        </pc:spChg>
        <pc:spChg chg="add del">
          <ac:chgData name="Olena Svyripa" userId="f1464ba349af9f03" providerId="LiveId" clId="{2C48407B-EB11-4E39-9B02-E65EC7700CFB}" dt="2021-12-16T09:47:38.117" v="1168" actId="22"/>
          <ac:spMkLst>
            <pc:docMk/>
            <pc:sldMk cId="1894593271" sldId="275"/>
            <ac:spMk id="5" creationId="{D7FD990C-8805-406F-A853-04340B2F0F39}"/>
          </ac:spMkLst>
        </pc:spChg>
        <pc:spChg chg="add mod">
          <ac:chgData name="Olena Svyripa" userId="f1464ba349af9f03" providerId="LiveId" clId="{2C48407B-EB11-4E39-9B02-E65EC7700CFB}" dt="2021-12-16T09:49:08.849" v="1170" actId="790"/>
          <ac:spMkLst>
            <pc:docMk/>
            <pc:sldMk cId="1894593271" sldId="275"/>
            <ac:spMk id="6" creationId="{4C1B521D-F7E5-45DD-B99E-4F413EC02F60}"/>
          </ac:spMkLst>
        </pc:spChg>
      </pc:sldChg>
      <pc:sldChg chg="addSp modSp mod ord">
        <pc:chgData name="Olena Svyripa" userId="f1464ba349af9f03" providerId="LiveId" clId="{2C48407B-EB11-4E39-9B02-E65EC7700CFB}" dt="2021-12-16T12:33:50.136" v="2823" actId="3626"/>
        <pc:sldMkLst>
          <pc:docMk/>
          <pc:sldMk cId="217046744" sldId="276"/>
        </pc:sldMkLst>
        <pc:spChg chg="mod">
          <ac:chgData name="Olena Svyripa" userId="f1464ba349af9f03" providerId="LiveId" clId="{2C48407B-EB11-4E39-9B02-E65EC7700CFB}" dt="2021-12-16T12:22:09.748" v="2752" actId="14100"/>
          <ac:spMkLst>
            <pc:docMk/>
            <pc:sldMk cId="217046744" sldId="276"/>
            <ac:spMk id="2" creationId="{00000000-0000-0000-0000-000000000000}"/>
          </ac:spMkLst>
        </pc:spChg>
        <pc:spChg chg="mod">
          <ac:chgData name="Olena Svyripa" userId="f1464ba349af9f03" providerId="LiveId" clId="{2C48407B-EB11-4E39-9B02-E65EC7700CFB}" dt="2021-12-16T12:20:06.183" v="2735" actId="20577"/>
          <ac:spMkLst>
            <pc:docMk/>
            <pc:sldMk cId="217046744" sldId="276"/>
            <ac:spMk id="3" creationId="{00000000-0000-0000-0000-000000000000}"/>
          </ac:spMkLst>
        </pc:spChg>
        <pc:spChg chg="add mod">
          <ac:chgData name="Olena Svyripa" userId="f1464ba349af9f03" providerId="LiveId" clId="{2C48407B-EB11-4E39-9B02-E65EC7700CFB}" dt="2021-12-16T12:33:50.136" v="2823" actId="3626"/>
          <ac:spMkLst>
            <pc:docMk/>
            <pc:sldMk cId="217046744" sldId="276"/>
            <ac:spMk id="4" creationId="{CA723EB0-8DE6-4D44-94E4-E8C14FECA1E1}"/>
          </ac:spMkLst>
        </pc:spChg>
      </pc:sldChg>
      <pc:sldChg chg="addSp delSp modSp add mod ord">
        <pc:chgData name="Olena Svyripa" userId="f1464ba349af9f03" providerId="LiveId" clId="{2C48407B-EB11-4E39-9B02-E65EC7700CFB}" dt="2021-12-16T12:09:28.001" v="2721" actId="20577"/>
        <pc:sldMkLst>
          <pc:docMk/>
          <pc:sldMk cId="912531575" sldId="277"/>
        </pc:sldMkLst>
        <pc:spChg chg="mod">
          <ac:chgData name="Olena Svyripa" userId="f1464ba349af9f03" providerId="LiveId" clId="{2C48407B-EB11-4E39-9B02-E65EC7700CFB}" dt="2021-12-16T12:09:28.001" v="2721" actId="20577"/>
          <ac:spMkLst>
            <pc:docMk/>
            <pc:sldMk cId="912531575" sldId="277"/>
            <ac:spMk id="5" creationId="{07AFC34B-48C3-4221-8EF4-6EAF633B1483}"/>
          </ac:spMkLst>
        </pc:spChg>
        <pc:spChg chg="add del mod">
          <ac:chgData name="Olena Svyripa" userId="f1464ba349af9f03" providerId="LiveId" clId="{2C48407B-EB11-4E39-9B02-E65EC7700CFB}" dt="2021-12-16T10:46:07.053" v="1476" actId="478"/>
          <ac:spMkLst>
            <pc:docMk/>
            <pc:sldMk cId="912531575" sldId="277"/>
            <ac:spMk id="6" creationId="{E9686216-E267-4662-94B8-563AAD654B80}"/>
          </ac:spMkLst>
        </pc:spChg>
        <pc:graphicFrameChg chg="del">
          <ac:chgData name="Olena Svyripa" userId="f1464ba349af9f03" providerId="LiveId" clId="{2C48407B-EB11-4E39-9B02-E65EC7700CFB}" dt="2021-12-16T10:46:04.473" v="1475" actId="478"/>
          <ac:graphicFrameMkLst>
            <pc:docMk/>
            <pc:sldMk cId="912531575" sldId="277"/>
            <ac:graphicFrameMk id="4" creationId="{00000000-0000-0000-0000-000000000000}"/>
          </ac:graphicFrameMkLst>
        </pc:graphicFrameChg>
        <pc:picChg chg="add mod">
          <ac:chgData name="Olena Svyripa" userId="f1464ba349af9f03" providerId="LiveId" clId="{2C48407B-EB11-4E39-9B02-E65EC7700CFB}" dt="2021-12-16T12:08:51.536" v="2641" actId="14100"/>
          <ac:picMkLst>
            <pc:docMk/>
            <pc:sldMk cId="912531575" sldId="277"/>
            <ac:picMk id="3074" creationId="{6831D453-A5CD-4684-9B63-65C7D4059CCD}"/>
          </ac:picMkLst>
        </pc:picChg>
      </pc:sldChg>
      <pc:sldChg chg="addSp delSp modSp add mod">
        <pc:chgData name="Olena Svyripa" userId="f1464ba349af9f03" providerId="LiveId" clId="{2C48407B-EB11-4E39-9B02-E65EC7700CFB}" dt="2021-12-16T12:08:34.800" v="2636" actId="1076"/>
        <pc:sldMkLst>
          <pc:docMk/>
          <pc:sldMk cId="541963707" sldId="278"/>
        </pc:sldMkLst>
        <pc:spChg chg="add del mod">
          <ac:chgData name="Olena Svyripa" userId="f1464ba349af9f03" providerId="LiveId" clId="{2C48407B-EB11-4E39-9B02-E65EC7700CFB}" dt="2021-12-16T12:06:42.864" v="2587" actId="478"/>
          <ac:spMkLst>
            <pc:docMk/>
            <pc:sldMk cId="541963707" sldId="278"/>
            <ac:spMk id="6" creationId="{CBF78C8F-C3B4-4AE9-91EF-7B1CF890C5B3}"/>
          </ac:spMkLst>
        </pc:spChg>
        <pc:graphicFrameChg chg="del">
          <ac:chgData name="Olena Svyripa" userId="f1464ba349af9f03" providerId="LiveId" clId="{2C48407B-EB11-4E39-9B02-E65EC7700CFB}" dt="2021-12-16T10:46:10.781" v="1478" actId="478"/>
          <ac:graphicFrameMkLst>
            <pc:docMk/>
            <pc:sldMk cId="541963707" sldId="278"/>
            <ac:graphicFrameMk id="4" creationId="{00000000-0000-0000-0000-000000000000}"/>
          </ac:graphicFrameMkLst>
        </pc:graphicFrameChg>
        <pc:picChg chg="add del mod modCrop">
          <ac:chgData name="Olena Svyripa" userId="f1464ba349af9f03" providerId="LiveId" clId="{2C48407B-EB11-4E39-9B02-E65EC7700CFB}" dt="2021-12-16T12:08:34.376" v="2635"/>
          <ac:picMkLst>
            <pc:docMk/>
            <pc:sldMk cId="541963707" sldId="278"/>
            <ac:picMk id="8" creationId="{B488A018-80B7-45C3-8246-68D27E8D8B41}"/>
          </ac:picMkLst>
        </pc:picChg>
        <pc:picChg chg="add mod">
          <ac:chgData name="Olena Svyripa" userId="f1464ba349af9f03" providerId="LiveId" clId="{2C48407B-EB11-4E39-9B02-E65EC7700CFB}" dt="2021-12-16T12:08:34.800" v="2636" actId="1076"/>
          <ac:picMkLst>
            <pc:docMk/>
            <pc:sldMk cId="541963707" sldId="278"/>
            <ac:picMk id="2050" creationId="{59C60E7F-82C2-4952-9A6A-191E52625F01}"/>
          </ac:picMkLst>
        </pc:picChg>
      </pc:sldChg>
      <pc:sldChg chg="addSp delSp modSp add mod">
        <pc:chgData name="Olena Svyripa" userId="f1464ba349af9f03" providerId="LiveId" clId="{2C48407B-EB11-4E39-9B02-E65EC7700CFB}" dt="2021-12-16T12:29:20.855" v="2761" actId="1035"/>
        <pc:sldMkLst>
          <pc:docMk/>
          <pc:sldMk cId="1700144731" sldId="279"/>
        </pc:sldMkLst>
        <pc:spChg chg="mod">
          <ac:chgData name="Olena Svyripa" userId="f1464ba349af9f03" providerId="LiveId" clId="{2C48407B-EB11-4E39-9B02-E65EC7700CFB}" dt="2021-12-16T12:29:20.855" v="2761" actId="1035"/>
          <ac:spMkLst>
            <pc:docMk/>
            <pc:sldMk cId="1700144731" sldId="279"/>
            <ac:spMk id="3" creationId="{00000000-0000-0000-0000-000000000000}"/>
          </ac:spMkLst>
        </pc:spChg>
        <pc:spChg chg="del">
          <ac:chgData name="Olena Svyripa" userId="f1464ba349af9f03" providerId="LiveId" clId="{2C48407B-EB11-4E39-9B02-E65EC7700CFB}" dt="2021-12-16T11:07:40.164" v="1619" actId="478"/>
          <ac:spMkLst>
            <pc:docMk/>
            <pc:sldMk cId="1700144731" sldId="279"/>
            <ac:spMk id="4" creationId="{A9AF3309-9D23-4BE9-93B8-1C7C45B625EC}"/>
          </ac:spMkLst>
        </pc:spChg>
        <pc:spChg chg="add del">
          <ac:chgData name="Olena Svyripa" userId="f1464ba349af9f03" providerId="LiveId" clId="{2C48407B-EB11-4E39-9B02-E65EC7700CFB}" dt="2021-12-16T11:08:23.045" v="1621" actId="22"/>
          <ac:spMkLst>
            <pc:docMk/>
            <pc:sldMk cId="1700144731" sldId="279"/>
            <ac:spMk id="6" creationId="{A59DF291-9DA5-4070-86BD-2CDF5643DD07}"/>
          </ac:spMkLst>
        </pc:spChg>
        <pc:spChg chg="add mod">
          <ac:chgData name="Olena Svyripa" userId="f1464ba349af9f03" providerId="LiveId" clId="{2C48407B-EB11-4E39-9B02-E65EC7700CFB}" dt="2021-12-16T12:28:24.186" v="2753"/>
          <ac:spMkLst>
            <pc:docMk/>
            <pc:sldMk cId="1700144731" sldId="279"/>
            <ac:spMk id="7" creationId="{23B5C7AE-48BC-4697-996F-9FB64DCC4E8D}"/>
          </ac:spMkLst>
        </pc:spChg>
      </pc:sldChg>
      <pc:sldChg chg="delSp add del">
        <pc:chgData name="Olena Svyripa" userId="f1464ba349af9f03" providerId="LiveId" clId="{2C48407B-EB11-4E39-9B02-E65EC7700CFB}" dt="2021-12-16T10:49:40.992" v="1485" actId="47"/>
        <pc:sldMkLst>
          <pc:docMk/>
          <pc:sldMk cId="1749813503" sldId="279"/>
        </pc:sldMkLst>
        <pc:picChg chg="del">
          <ac:chgData name="Olena Svyripa" userId="f1464ba349af9f03" providerId="LiveId" clId="{2C48407B-EB11-4E39-9B02-E65EC7700CFB}" dt="2021-12-16T10:46:34.110" v="1481" actId="478"/>
          <ac:picMkLst>
            <pc:docMk/>
            <pc:sldMk cId="1749813503" sldId="279"/>
            <ac:picMk id="2050" creationId="{59C60E7F-82C2-4952-9A6A-191E52625F01}"/>
          </ac:picMkLst>
        </pc:picChg>
      </pc:sldChg>
      <pc:sldChg chg="addSp delSp modSp add mod">
        <pc:chgData name="Olena Svyripa" userId="f1464ba349af9f03" providerId="LiveId" clId="{2C48407B-EB11-4E39-9B02-E65EC7700CFB}" dt="2021-12-16T12:38:51.079" v="2878" actId="3626"/>
        <pc:sldMkLst>
          <pc:docMk/>
          <pc:sldMk cId="3787599086" sldId="280"/>
        </pc:sldMkLst>
        <pc:spChg chg="mod">
          <ac:chgData name="Olena Svyripa" userId="f1464ba349af9f03" providerId="LiveId" clId="{2C48407B-EB11-4E39-9B02-E65EC7700CFB}" dt="2021-12-16T12:37:30.406" v="2858" actId="255"/>
          <ac:spMkLst>
            <pc:docMk/>
            <pc:sldMk cId="3787599086" sldId="280"/>
            <ac:spMk id="2" creationId="{00000000-0000-0000-0000-000000000000}"/>
          </ac:spMkLst>
        </pc:spChg>
        <pc:spChg chg="mod">
          <ac:chgData name="Olena Svyripa" userId="f1464ba349af9f03" providerId="LiveId" clId="{2C48407B-EB11-4E39-9B02-E65EC7700CFB}" dt="2021-12-16T12:37:03.107" v="2857" actId="13926"/>
          <ac:spMkLst>
            <pc:docMk/>
            <pc:sldMk cId="3787599086" sldId="280"/>
            <ac:spMk id="3" creationId="{00000000-0000-0000-0000-000000000000}"/>
          </ac:spMkLst>
        </pc:spChg>
        <pc:spChg chg="add del mod">
          <ac:chgData name="Olena Svyripa" userId="f1464ba349af9f03" providerId="LiveId" clId="{2C48407B-EB11-4E39-9B02-E65EC7700CFB}" dt="2021-12-16T12:38:19.359" v="2859" actId="478"/>
          <ac:spMkLst>
            <pc:docMk/>
            <pc:sldMk cId="3787599086" sldId="280"/>
            <ac:spMk id="4" creationId="{687A4820-3C52-46BD-897E-369810A20D49}"/>
          </ac:spMkLst>
        </pc:spChg>
        <pc:spChg chg="add mod">
          <ac:chgData name="Olena Svyripa" userId="f1464ba349af9f03" providerId="LiveId" clId="{2C48407B-EB11-4E39-9B02-E65EC7700CFB}" dt="2021-12-16T12:38:51.079" v="2878" actId="3626"/>
          <ac:spMkLst>
            <pc:docMk/>
            <pc:sldMk cId="3787599086" sldId="280"/>
            <ac:spMk id="5" creationId="{A618D240-BC78-4266-B94D-EEADFA933CF7}"/>
          </ac:spMkLst>
        </pc:spChg>
      </pc:sldChg>
      <pc:sldChg chg="add del">
        <pc:chgData name="Olena Svyripa" userId="f1464ba349af9f03" providerId="LiveId" clId="{2C48407B-EB11-4E39-9B02-E65EC7700CFB}" dt="2021-12-16T11:04:24.176" v="1593" actId="47"/>
        <pc:sldMkLst>
          <pc:docMk/>
          <pc:sldMk cId="4029232974" sldId="280"/>
        </pc:sldMkLst>
      </pc:sldChg>
      <pc:sldChg chg="addSp delSp modSp add mod">
        <pc:chgData name="Olena Svyripa" userId="f1464ba349af9f03" providerId="LiveId" clId="{2C48407B-EB11-4E39-9B02-E65EC7700CFB}" dt="2021-12-16T13:35:47.370" v="3487" actId="22"/>
        <pc:sldMkLst>
          <pc:docMk/>
          <pc:sldMk cId="1438057405" sldId="281"/>
        </pc:sldMkLst>
        <pc:spChg chg="mod">
          <ac:chgData name="Olena Svyripa" userId="f1464ba349af9f03" providerId="LiveId" clId="{2C48407B-EB11-4E39-9B02-E65EC7700CFB}" dt="2021-12-16T12:39:33.321" v="2884" actId="2710"/>
          <ac:spMkLst>
            <pc:docMk/>
            <pc:sldMk cId="1438057405" sldId="281"/>
            <ac:spMk id="2" creationId="{00000000-0000-0000-0000-000000000000}"/>
          </ac:spMkLst>
        </pc:spChg>
        <pc:spChg chg="del mod">
          <ac:chgData name="Olena Svyripa" userId="f1464ba349af9f03" providerId="LiveId" clId="{2C48407B-EB11-4E39-9B02-E65EC7700CFB}" dt="2021-12-16T11:20:21.847" v="1871" actId="478"/>
          <ac:spMkLst>
            <pc:docMk/>
            <pc:sldMk cId="1438057405" sldId="281"/>
            <ac:spMk id="3" creationId="{00000000-0000-0000-0000-000000000000}"/>
          </ac:spMkLst>
        </pc:spChg>
        <pc:spChg chg="mod">
          <ac:chgData name="Olena Svyripa" userId="f1464ba349af9f03" providerId="LiveId" clId="{2C48407B-EB11-4E39-9B02-E65EC7700CFB}" dt="2021-12-16T12:41:52.348" v="2949" actId="1036"/>
          <ac:spMkLst>
            <pc:docMk/>
            <pc:sldMk cId="1438057405" sldId="281"/>
            <ac:spMk id="4" creationId="{687A4820-3C52-46BD-897E-369810A20D49}"/>
          </ac:spMkLst>
        </pc:spChg>
        <pc:spChg chg="add del">
          <ac:chgData name="Olena Svyripa" userId="f1464ba349af9f03" providerId="LiveId" clId="{2C48407B-EB11-4E39-9B02-E65EC7700CFB}" dt="2021-12-16T13:35:47.370" v="3487" actId="22"/>
          <ac:spMkLst>
            <pc:docMk/>
            <pc:sldMk cId="1438057405" sldId="281"/>
            <ac:spMk id="9" creationId="{60B43535-2B66-4250-8512-FFBC7586BBE9}"/>
          </ac:spMkLst>
        </pc:spChg>
        <pc:picChg chg="add mod">
          <ac:chgData name="Olena Svyripa" userId="f1464ba349af9f03" providerId="LiveId" clId="{2C48407B-EB11-4E39-9B02-E65EC7700CFB}" dt="2021-12-16T12:42:50.820" v="2963" actId="1035"/>
          <ac:picMkLst>
            <pc:docMk/>
            <pc:sldMk cId="1438057405" sldId="281"/>
            <ac:picMk id="7170" creationId="{E69E961F-2E28-4001-BAD1-E74D56E7F74B}"/>
          </ac:picMkLst>
        </pc:picChg>
        <pc:picChg chg="add mod">
          <ac:chgData name="Olena Svyripa" userId="f1464ba349af9f03" providerId="LiveId" clId="{2C48407B-EB11-4E39-9B02-E65EC7700CFB}" dt="2021-12-16T12:42:41.538" v="2960" actId="1038"/>
          <ac:picMkLst>
            <pc:docMk/>
            <pc:sldMk cId="1438057405" sldId="281"/>
            <ac:picMk id="7171" creationId="{927BE657-543A-491B-A409-5CDD7CA5E337}"/>
          </ac:picMkLst>
        </pc:picChg>
        <pc:picChg chg="add mod">
          <ac:chgData name="Olena Svyripa" userId="f1464ba349af9f03" providerId="LiveId" clId="{2C48407B-EB11-4E39-9B02-E65EC7700CFB}" dt="2021-12-16T12:42:41.538" v="2960" actId="1038"/>
          <ac:picMkLst>
            <pc:docMk/>
            <pc:sldMk cId="1438057405" sldId="281"/>
            <ac:picMk id="7172" creationId="{44CDBECA-2113-4A79-AADB-59E8DE864BBF}"/>
          </ac:picMkLst>
        </pc:picChg>
        <pc:picChg chg="add mod">
          <ac:chgData name="Olena Svyripa" userId="f1464ba349af9f03" providerId="LiveId" clId="{2C48407B-EB11-4E39-9B02-E65EC7700CFB}" dt="2021-12-16T11:21:58.815" v="1910" actId="1036"/>
          <ac:picMkLst>
            <pc:docMk/>
            <pc:sldMk cId="1438057405" sldId="281"/>
            <ac:picMk id="7173" creationId="{AE51A511-D244-4CC4-A34F-95DCB2322DC1}"/>
          </ac:picMkLst>
        </pc:picChg>
      </pc:sldChg>
      <pc:sldChg chg="addSp modSp add del mod">
        <pc:chgData name="Olena Svyripa" userId="f1464ba349af9f03" providerId="LiveId" clId="{2C48407B-EB11-4E39-9B02-E65EC7700CFB}" dt="2021-12-16T12:57:20.210" v="3130" actId="47"/>
        <pc:sldMkLst>
          <pc:docMk/>
          <pc:sldMk cId="1838055610" sldId="282"/>
        </pc:sldMkLst>
        <pc:spChg chg="mod">
          <ac:chgData name="Olena Svyripa" userId="f1464ba349af9f03" providerId="LiveId" clId="{2C48407B-EB11-4E39-9B02-E65EC7700CFB}" dt="2021-12-16T11:27:37.710" v="2065" actId="20577"/>
          <ac:spMkLst>
            <pc:docMk/>
            <pc:sldMk cId="1838055610" sldId="282"/>
            <ac:spMk id="2" creationId="{00000000-0000-0000-0000-000000000000}"/>
          </ac:spMkLst>
        </pc:spChg>
        <pc:spChg chg="mod">
          <ac:chgData name="Olena Svyripa" userId="f1464ba349af9f03" providerId="LiveId" clId="{2C48407B-EB11-4E39-9B02-E65EC7700CFB}" dt="2021-12-16T11:31:22.444" v="2068" actId="14100"/>
          <ac:spMkLst>
            <pc:docMk/>
            <pc:sldMk cId="1838055610" sldId="282"/>
            <ac:spMk id="3" creationId="{00000000-0000-0000-0000-000000000000}"/>
          </ac:spMkLst>
        </pc:spChg>
        <pc:spChg chg="add mod">
          <ac:chgData name="Olena Svyripa" userId="f1464ba349af9f03" providerId="LiveId" clId="{2C48407B-EB11-4E39-9B02-E65EC7700CFB}" dt="2021-12-16T11:31:20.079" v="2067" actId="1076"/>
          <ac:spMkLst>
            <pc:docMk/>
            <pc:sldMk cId="1838055610" sldId="282"/>
            <ac:spMk id="4" creationId="{CF395226-DE77-44F6-9956-D7F294447B6F}"/>
          </ac:spMkLst>
        </pc:spChg>
      </pc:sldChg>
      <pc:sldChg chg="delSp modSp add mod">
        <pc:chgData name="Olena Svyripa" userId="f1464ba349af9f03" providerId="LiveId" clId="{2C48407B-EB11-4E39-9B02-E65EC7700CFB}" dt="2021-12-16T13:22:50.547" v="3483" actId="113"/>
        <pc:sldMkLst>
          <pc:docMk/>
          <pc:sldMk cId="2548179877" sldId="294"/>
        </pc:sldMkLst>
        <pc:spChg chg="mod">
          <ac:chgData name="Olena Svyripa" userId="f1464ba349af9f03" providerId="LiveId" clId="{2C48407B-EB11-4E39-9B02-E65EC7700CFB}" dt="2021-12-16T13:10:10.493" v="3268" actId="14100"/>
          <ac:spMkLst>
            <pc:docMk/>
            <pc:sldMk cId="2548179877" sldId="294"/>
            <ac:spMk id="2" creationId="{CAA24767-41E7-4C6E-A037-CE1D89041197}"/>
          </ac:spMkLst>
        </pc:spChg>
        <pc:spChg chg="mod">
          <ac:chgData name="Olena Svyripa" userId="f1464ba349af9f03" providerId="LiveId" clId="{2C48407B-EB11-4E39-9B02-E65EC7700CFB}" dt="2021-12-16T13:11:36.301" v="3304" actId="14100"/>
          <ac:spMkLst>
            <pc:docMk/>
            <pc:sldMk cId="2548179877" sldId="294"/>
            <ac:spMk id="3" creationId="{4BC08C08-F1AB-4A66-B11E-2882D2511F59}"/>
          </ac:spMkLst>
        </pc:spChg>
        <pc:spChg chg="mod">
          <ac:chgData name="Olena Svyripa" userId="f1464ba349af9f03" providerId="LiveId" clId="{2C48407B-EB11-4E39-9B02-E65EC7700CFB}" dt="2021-12-16T13:11:32.189" v="3302" actId="1076"/>
          <ac:spMkLst>
            <pc:docMk/>
            <pc:sldMk cId="2548179877" sldId="294"/>
            <ac:spMk id="5" creationId="{4C072D7C-14D2-4E6B-B17D-6EE0A6962BE6}"/>
          </ac:spMkLst>
        </pc:spChg>
        <pc:spChg chg="del">
          <ac:chgData name="Olena Svyripa" userId="f1464ba349af9f03" providerId="LiveId" clId="{2C48407B-EB11-4E39-9B02-E65EC7700CFB}" dt="2021-12-16T13:10:16.096" v="3269" actId="478"/>
          <ac:spMkLst>
            <pc:docMk/>
            <pc:sldMk cId="2548179877" sldId="294"/>
            <ac:spMk id="6" creationId="{659483FB-7B78-4E4E-A04E-A6990282E10C}"/>
          </ac:spMkLst>
        </pc:spChg>
        <pc:spChg chg="mod">
          <ac:chgData name="Olena Svyripa" userId="f1464ba349af9f03" providerId="LiveId" clId="{2C48407B-EB11-4E39-9B02-E65EC7700CFB}" dt="2021-12-16T13:22:50.547" v="3483" actId="113"/>
          <ac:spMkLst>
            <pc:docMk/>
            <pc:sldMk cId="2548179877" sldId="294"/>
            <ac:spMk id="44" creationId="{56F327CD-66A6-4BA0-B728-58589E173E9F}"/>
          </ac:spMkLst>
        </pc:spChg>
        <pc:picChg chg="mod">
          <ac:chgData name="Olena Svyripa" userId="f1464ba349af9f03" providerId="LiveId" clId="{2C48407B-EB11-4E39-9B02-E65EC7700CFB}" dt="2021-12-16T13:09:45.100" v="3262" actId="1035"/>
          <ac:picMkLst>
            <pc:docMk/>
            <pc:sldMk cId="2548179877" sldId="294"/>
            <ac:picMk id="7" creationId="{3E19ADB6-0EFD-4F92-8C4C-DD794D548035}"/>
          </ac:picMkLst>
        </pc:picChg>
        <pc:picChg chg="mod">
          <ac:chgData name="Olena Svyripa" userId="f1464ba349af9f03" providerId="LiveId" clId="{2C48407B-EB11-4E39-9B02-E65EC7700CFB}" dt="2021-12-16T13:11:34.548" v="3303" actId="1076"/>
          <ac:picMkLst>
            <pc:docMk/>
            <pc:sldMk cId="2548179877" sldId="294"/>
            <ac:picMk id="20" creationId="{51C19A3D-88C0-41EF-8AF5-0C9F403875FF}"/>
          </ac:picMkLst>
        </pc:picChg>
      </pc:sldChg>
      <pc:sldChg chg="modSp add del mod">
        <pc:chgData name="Olena Svyripa" userId="f1464ba349af9f03" providerId="LiveId" clId="{2C48407B-EB11-4E39-9B02-E65EC7700CFB}" dt="2021-12-16T13:05:38.129" v="3203" actId="47"/>
        <pc:sldMkLst>
          <pc:docMk/>
          <pc:sldMk cId="548673869" sldId="295"/>
        </pc:sldMkLst>
        <pc:spChg chg="mod">
          <ac:chgData name="Olena Svyripa" userId="f1464ba349af9f03" providerId="LiveId" clId="{2C48407B-EB11-4E39-9B02-E65EC7700CFB}" dt="2021-12-16T11:41:20.765" v="2210" actId="13926"/>
          <ac:spMkLst>
            <pc:docMk/>
            <pc:sldMk cId="548673869" sldId="295"/>
            <ac:spMk id="3" creationId="{8B896EBC-A298-4F0F-BA6A-ADB35B5581D1}"/>
          </ac:spMkLst>
        </pc:spChg>
      </pc:sldChg>
      <pc:sldChg chg="modSp add del mod">
        <pc:chgData name="Olena Svyripa" userId="f1464ba349af9f03" providerId="LiveId" clId="{2C48407B-EB11-4E39-9B02-E65EC7700CFB}" dt="2021-12-16T13:22:09.781" v="3481" actId="47"/>
        <pc:sldMkLst>
          <pc:docMk/>
          <pc:sldMk cId="3049287688" sldId="297"/>
        </pc:sldMkLst>
        <pc:spChg chg="mod">
          <ac:chgData name="Olena Svyripa" userId="f1464ba349af9f03" providerId="LiveId" clId="{2C48407B-EB11-4E39-9B02-E65EC7700CFB}" dt="2021-12-16T11:48:42.749" v="2499" actId="27636"/>
          <ac:spMkLst>
            <pc:docMk/>
            <pc:sldMk cId="3049287688" sldId="297"/>
            <ac:spMk id="3" creationId="{8B896EBC-A298-4F0F-BA6A-ADB35B5581D1}"/>
          </ac:spMkLst>
        </pc:spChg>
        <pc:spChg chg="mod">
          <ac:chgData name="Olena Svyripa" userId="f1464ba349af9f03" providerId="LiveId" clId="{2C48407B-EB11-4E39-9B02-E65EC7700CFB}" dt="2021-12-16T11:42:19.814" v="2227" actId="20577"/>
          <ac:spMkLst>
            <pc:docMk/>
            <pc:sldMk cId="3049287688" sldId="297"/>
            <ac:spMk id="5" creationId="{F816403C-333E-4CDE-AFA0-0D26DF908DB7}"/>
          </ac:spMkLst>
        </pc:spChg>
      </pc:sldChg>
      <pc:sldChg chg="add del">
        <pc:chgData name="Olena Svyripa" userId="f1464ba349af9f03" providerId="LiveId" clId="{2C48407B-EB11-4E39-9B02-E65EC7700CFB}" dt="2021-12-16T13:09:25.596" v="3242" actId="47"/>
        <pc:sldMkLst>
          <pc:docMk/>
          <pc:sldMk cId="117075290" sldId="300"/>
        </pc:sldMkLst>
      </pc:sldChg>
      <pc:sldChg chg="addSp delSp modSp add mod">
        <pc:chgData name="Olena Svyripa" userId="f1464ba349af9f03" providerId="LiveId" clId="{2C48407B-EB11-4E39-9B02-E65EC7700CFB}" dt="2021-12-16T12:55:53.478" v="3119" actId="1036"/>
        <pc:sldMkLst>
          <pc:docMk/>
          <pc:sldMk cId="2153583249" sldId="307"/>
        </pc:sldMkLst>
        <pc:spChg chg="mod">
          <ac:chgData name="Olena Svyripa" userId="f1464ba349af9f03" providerId="LiveId" clId="{2C48407B-EB11-4E39-9B02-E65EC7700CFB}" dt="2021-12-16T12:53:53.906" v="3069" actId="1076"/>
          <ac:spMkLst>
            <pc:docMk/>
            <pc:sldMk cId="2153583249" sldId="307"/>
            <ac:spMk id="2" creationId="{CAA24767-41E7-4C6E-A037-CE1D89041197}"/>
          </ac:spMkLst>
        </pc:spChg>
        <pc:spChg chg="mod">
          <ac:chgData name="Olena Svyripa" userId="f1464ba349af9f03" providerId="LiveId" clId="{2C48407B-EB11-4E39-9B02-E65EC7700CFB}" dt="2021-12-16T12:55:23.964" v="3103" actId="20577"/>
          <ac:spMkLst>
            <pc:docMk/>
            <pc:sldMk cId="2153583249" sldId="307"/>
            <ac:spMk id="3" creationId="{4BC08C08-F1AB-4A66-B11E-2882D2511F59}"/>
          </ac:spMkLst>
        </pc:spChg>
        <pc:spChg chg="del">
          <ac:chgData name="Olena Svyripa" userId="f1464ba349af9f03" providerId="LiveId" clId="{2C48407B-EB11-4E39-9B02-E65EC7700CFB}" dt="2021-12-16T12:45:16.992" v="2996" actId="478"/>
          <ac:spMkLst>
            <pc:docMk/>
            <pc:sldMk cId="2153583249" sldId="307"/>
            <ac:spMk id="6" creationId="{659483FB-7B78-4E4E-A04E-A6990282E10C}"/>
          </ac:spMkLst>
        </pc:spChg>
        <pc:spChg chg="add mod">
          <ac:chgData name="Olena Svyripa" userId="f1464ba349af9f03" providerId="LiveId" clId="{2C48407B-EB11-4E39-9B02-E65EC7700CFB}" dt="2021-12-16T12:44:42.803" v="2991" actId="255"/>
          <ac:spMkLst>
            <pc:docMk/>
            <pc:sldMk cId="2153583249" sldId="307"/>
            <ac:spMk id="7" creationId="{2641704D-5E17-485E-8CDA-E71B0D913284}"/>
          </ac:spMkLst>
        </pc:spChg>
        <pc:spChg chg="mod">
          <ac:chgData name="Olena Svyripa" userId="f1464ba349af9f03" providerId="LiveId" clId="{2C48407B-EB11-4E39-9B02-E65EC7700CFB}" dt="2021-12-16T12:55:53.478" v="3119" actId="1036"/>
          <ac:spMkLst>
            <pc:docMk/>
            <pc:sldMk cId="2153583249" sldId="307"/>
            <ac:spMk id="11" creationId="{9C9C506C-330E-4D80-B564-DBCC0065BEAC}"/>
          </ac:spMkLst>
        </pc:spChg>
        <pc:picChg chg="mod">
          <ac:chgData name="Olena Svyripa" userId="f1464ba349af9f03" providerId="LiveId" clId="{2C48407B-EB11-4E39-9B02-E65EC7700CFB}" dt="2021-12-16T12:54:03.760" v="3072" actId="1076"/>
          <ac:picMkLst>
            <pc:docMk/>
            <pc:sldMk cId="2153583249" sldId="307"/>
            <ac:picMk id="13" creationId="{7F6FBF3E-8753-4006-9EE0-31E850BC8A71}"/>
          </ac:picMkLst>
        </pc:picChg>
      </pc:sldChg>
      <pc:sldChg chg="addSp delSp modSp add mod">
        <pc:chgData name="Olena Svyripa" userId="f1464ba349af9f03" providerId="LiveId" clId="{2C48407B-EB11-4E39-9B02-E65EC7700CFB}" dt="2021-12-16T13:22:43.421" v="3482" actId="113"/>
        <pc:sldMkLst>
          <pc:docMk/>
          <pc:sldMk cId="2756002871" sldId="314"/>
        </pc:sldMkLst>
        <pc:spChg chg="mod">
          <ac:chgData name="Olena Svyripa" userId="f1464ba349af9f03" providerId="LiveId" clId="{2C48407B-EB11-4E39-9B02-E65EC7700CFB}" dt="2021-12-16T13:15:45.591" v="3361" actId="20577"/>
          <ac:spMkLst>
            <pc:docMk/>
            <pc:sldMk cId="2756002871" sldId="314"/>
            <ac:spMk id="2" creationId="{CAA24767-41E7-4C6E-A037-CE1D89041197}"/>
          </ac:spMkLst>
        </pc:spChg>
        <pc:spChg chg="del">
          <ac:chgData name="Olena Svyripa" userId="f1464ba349af9f03" providerId="LiveId" clId="{2C48407B-EB11-4E39-9B02-E65EC7700CFB}" dt="2021-12-16T13:16:06.555" v="3373" actId="478"/>
          <ac:spMkLst>
            <pc:docMk/>
            <pc:sldMk cId="2756002871" sldId="314"/>
            <ac:spMk id="6" creationId="{659483FB-7B78-4E4E-A04E-A6990282E10C}"/>
          </ac:spMkLst>
        </pc:spChg>
        <pc:spChg chg="add del mod">
          <ac:chgData name="Olena Svyripa" userId="f1464ba349af9f03" providerId="LiveId" clId="{2C48407B-EB11-4E39-9B02-E65EC7700CFB}" dt="2021-12-16T13:13:27.289" v="3317" actId="478"/>
          <ac:spMkLst>
            <pc:docMk/>
            <pc:sldMk cId="2756002871" sldId="314"/>
            <ac:spMk id="10" creationId="{35ABF99F-DC6B-4DE5-B71C-F3967C316035}"/>
          </ac:spMkLst>
        </pc:spChg>
        <pc:spChg chg="add mod">
          <ac:chgData name="Olena Svyripa" userId="f1464ba349af9f03" providerId="LiveId" clId="{2C48407B-EB11-4E39-9B02-E65EC7700CFB}" dt="2021-12-16T13:22:43.421" v="3482" actId="113"/>
          <ac:spMkLst>
            <pc:docMk/>
            <pc:sldMk cId="2756002871" sldId="314"/>
            <ac:spMk id="11" creationId="{4932224A-638D-4562-8512-4B772C614FD2}"/>
          </ac:spMkLst>
        </pc:spChg>
        <pc:spChg chg="del mod">
          <ac:chgData name="Olena Svyripa" userId="f1464ba349af9f03" providerId="LiveId" clId="{2C48407B-EB11-4E39-9B02-E65EC7700CFB}" dt="2021-12-16T13:15:17.568" v="3343" actId="478"/>
          <ac:spMkLst>
            <pc:docMk/>
            <pc:sldMk cId="2756002871" sldId="314"/>
            <ac:spMk id="16" creationId="{29A52A7C-24F7-45CA-B487-50E6C9414B90}"/>
          </ac:spMkLst>
        </pc:spChg>
        <pc:spChg chg="del">
          <ac:chgData name="Olena Svyripa" userId="f1464ba349af9f03" providerId="LiveId" clId="{2C48407B-EB11-4E39-9B02-E65EC7700CFB}" dt="2021-12-16T13:16:05.735" v="3372" actId="478"/>
          <ac:spMkLst>
            <pc:docMk/>
            <pc:sldMk cId="2756002871" sldId="314"/>
            <ac:spMk id="44" creationId="{56F327CD-66A6-4BA0-B728-58589E173E9F}"/>
          </ac:spMkLst>
        </pc:spChg>
        <pc:graphicFrameChg chg="mod modGraphic">
          <ac:chgData name="Olena Svyripa" userId="f1464ba349af9f03" providerId="LiveId" clId="{2C48407B-EB11-4E39-9B02-E65EC7700CFB}" dt="2021-12-16T13:17:22.961" v="3386" actId="1037"/>
          <ac:graphicFrameMkLst>
            <pc:docMk/>
            <pc:sldMk cId="2756002871" sldId="314"/>
            <ac:graphicFrameMk id="13" creationId="{A6C990B0-37F6-420D-B494-18561DD1EC66}"/>
          </ac:graphicFrameMkLst>
        </pc:graphicFrameChg>
        <pc:picChg chg="mod">
          <ac:chgData name="Olena Svyripa" userId="f1464ba349af9f03" providerId="LiveId" clId="{2C48407B-EB11-4E39-9B02-E65EC7700CFB}" dt="2021-12-16T13:12:27.318" v="3310" actId="1036"/>
          <ac:picMkLst>
            <pc:docMk/>
            <pc:sldMk cId="2756002871" sldId="314"/>
            <ac:picMk id="9" creationId="{1BA9366E-B985-4E64-87D0-1186A8F38F00}"/>
          </ac:picMkLst>
        </pc:picChg>
      </pc:sldChg>
      <pc:sldChg chg="delSp modSp add mod">
        <pc:chgData name="Olena Svyripa" userId="f1464ba349af9f03" providerId="LiveId" clId="{2C48407B-EB11-4E39-9B02-E65EC7700CFB}" dt="2021-12-16T13:19:46.266" v="3433" actId="1035"/>
        <pc:sldMkLst>
          <pc:docMk/>
          <pc:sldMk cId="786403511" sldId="321"/>
        </pc:sldMkLst>
        <pc:spChg chg="mod">
          <ac:chgData name="Olena Svyripa" userId="f1464ba349af9f03" providerId="LiveId" clId="{2C48407B-EB11-4E39-9B02-E65EC7700CFB}" dt="2021-12-16T13:18:06.415" v="3399" actId="1076"/>
          <ac:spMkLst>
            <pc:docMk/>
            <pc:sldMk cId="786403511" sldId="321"/>
            <ac:spMk id="2" creationId="{CAA24767-41E7-4C6E-A037-CE1D89041197}"/>
          </ac:spMkLst>
        </pc:spChg>
        <pc:spChg chg="mod">
          <ac:chgData name="Olena Svyripa" userId="f1464ba349af9f03" providerId="LiveId" clId="{2C48407B-EB11-4E39-9B02-E65EC7700CFB}" dt="2021-12-16T13:19:46.266" v="3433" actId="1035"/>
          <ac:spMkLst>
            <pc:docMk/>
            <pc:sldMk cId="786403511" sldId="321"/>
            <ac:spMk id="3" creationId="{4BC08C08-F1AB-4A66-B11E-2882D2511F59}"/>
          </ac:spMkLst>
        </pc:spChg>
        <pc:spChg chg="del">
          <ac:chgData name="Olena Svyripa" userId="f1464ba349af9f03" providerId="LiveId" clId="{2C48407B-EB11-4E39-9B02-E65EC7700CFB}" dt="2021-12-16T13:18:18.824" v="3402" actId="478"/>
          <ac:spMkLst>
            <pc:docMk/>
            <pc:sldMk cId="786403511" sldId="321"/>
            <ac:spMk id="6" creationId="{659483FB-7B78-4E4E-A04E-A6990282E10C}"/>
          </ac:spMkLst>
        </pc:spChg>
        <pc:spChg chg="mod">
          <ac:chgData name="Olena Svyripa" userId="f1464ba349af9f03" providerId="LiveId" clId="{2C48407B-EB11-4E39-9B02-E65EC7700CFB}" dt="2021-12-16T13:18:50.377" v="3417" actId="1036"/>
          <ac:spMkLst>
            <pc:docMk/>
            <pc:sldMk cId="786403511" sldId="321"/>
            <ac:spMk id="7" creationId="{09B54ED5-B80F-4F60-9296-8F3A24132230}"/>
          </ac:spMkLst>
        </pc:spChg>
        <pc:picChg chg="mod">
          <ac:chgData name="Olena Svyripa" userId="f1464ba349af9f03" providerId="LiveId" clId="{2C48407B-EB11-4E39-9B02-E65EC7700CFB}" dt="2021-12-16T13:17:47.567" v="3394" actId="1036"/>
          <ac:picMkLst>
            <pc:docMk/>
            <pc:sldMk cId="786403511" sldId="321"/>
            <ac:picMk id="5" creationId="{CBDD6554-7F16-4CA2-B4A9-6A2464528B83}"/>
          </ac:picMkLst>
        </pc:picChg>
      </pc:sldChg>
      <pc:sldChg chg="modSp add del mod">
        <pc:chgData name="Olena Svyripa" userId="f1464ba349af9f03" providerId="LiveId" clId="{2C48407B-EB11-4E39-9B02-E65EC7700CFB}" dt="2021-12-16T11:38:17.721" v="2144" actId="47"/>
        <pc:sldMkLst>
          <pc:docMk/>
          <pc:sldMk cId="3220506726" sldId="322"/>
        </pc:sldMkLst>
        <pc:spChg chg="mod">
          <ac:chgData name="Olena Svyripa" userId="f1464ba349af9f03" providerId="LiveId" clId="{2C48407B-EB11-4E39-9B02-E65EC7700CFB}" dt="2021-12-16T11:36:49.516" v="2140" actId="27636"/>
          <ac:spMkLst>
            <pc:docMk/>
            <pc:sldMk cId="3220506726" sldId="322"/>
            <ac:spMk id="3" creationId="{4BC08C08-F1AB-4A66-B11E-2882D2511F59}"/>
          </ac:spMkLst>
        </pc:spChg>
      </pc:sldChg>
      <pc:sldChg chg="addSp modSp new mod">
        <pc:chgData name="Olena Svyripa" userId="f1464ba349af9f03" providerId="LiveId" clId="{2C48407B-EB11-4E39-9B02-E65EC7700CFB}" dt="2021-12-16T13:05:17.166" v="3202" actId="113"/>
        <pc:sldMkLst>
          <pc:docMk/>
          <pc:sldMk cId="3493878937" sldId="322"/>
        </pc:sldMkLst>
        <pc:spChg chg="mod">
          <ac:chgData name="Olena Svyripa" userId="f1464ba349af9f03" providerId="LiveId" clId="{2C48407B-EB11-4E39-9B02-E65EC7700CFB}" dt="2021-12-16T12:58:05.731" v="3146" actId="1038"/>
          <ac:spMkLst>
            <pc:docMk/>
            <pc:sldMk cId="3493878937" sldId="322"/>
            <ac:spMk id="2" creationId="{65FE3A7F-961C-44D2-9C76-4A5EEC1B88BB}"/>
          </ac:spMkLst>
        </pc:spChg>
        <pc:spChg chg="mod">
          <ac:chgData name="Olena Svyripa" userId="f1464ba349af9f03" providerId="LiveId" clId="{2C48407B-EB11-4E39-9B02-E65EC7700CFB}" dt="2021-12-16T13:05:17.166" v="3202" actId="113"/>
          <ac:spMkLst>
            <pc:docMk/>
            <pc:sldMk cId="3493878937" sldId="322"/>
            <ac:spMk id="3" creationId="{B39F2BF2-70F6-4422-B794-3A685D732125}"/>
          </ac:spMkLst>
        </pc:spChg>
        <pc:spChg chg="add mod">
          <ac:chgData name="Olena Svyripa" userId="f1464ba349af9f03" providerId="LiveId" clId="{2C48407B-EB11-4E39-9B02-E65EC7700CFB}" dt="2021-12-16T13:03:21.297" v="3183" actId="20577"/>
          <ac:spMkLst>
            <pc:docMk/>
            <pc:sldMk cId="3493878937" sldId="322"/>
            <ac:spMk id="5" creationId="{EA406700-7DF7-4C6C-80A0-E4AD4B42DCB9}"/>
          </ac:spMkLst>
        </pc:spChg>
        <pc:picChg chg="add mod">
          <ac:chgData name="Olena Svyripa" userId="f1464ba349af9f03" providerId="LiveId" clId="{2C48407B-EB11-4E39-9B02-E65EC7700CFB}" dt="2021-12-16T12:58:10.263" v="3154" actId="1035"/>
          <ac:picMkLst>
            <pc:docMk/>
            <pc:sldMk cId="3493878937" sldId="322"/>
            <ac:picMk id="4" creationId="{5D83C87C-A0BD-480A-9032-A9F165C1D654}"/>
          </ac:picMkLst>
        </pc:picChg>
      </pc:sldChg>
      <pc:sldChg chg="addSp delSp modSp new mod">
        <pc:chgData name="Olena Svyripa" userId="f1464ba349af9f03" providerId="LiveId" clId="{2C48407B-EB11-4E39-9B02-E65EC7700CFB}" dt="2021-12-16T13:09:18.379" v="3241" actId="1076"/>
        <pc:sldMkLst>
          <pc:docMk/>
          <pc:sldMk cId="843533731" sldId="323"/>
        </pc:sldMkLst>
        <pc:spChg chg="del mod">
          <ac:chgData name="Olena Svyripa" userId="f1464ba349af9f03" providerId="LiveId" clId="{2C48407B-EB11-4E39-9B02-E65EC7700CFB}" dt="2021-12-16T13:06:14.045" v="3207" actId="478"/>
          <ac:spMkLst>
            <pc:docMk/>
            <pc:sldMk cId="843533731" sldId="323"/>
            <ac:spMk id="2" creationId="{92394801-4147-480A-BD0B-8818E2D4CAC3}"/>
          </ac:spMkLst>
        </pc:spChg>
        <pc:spChg chg="del">
          <ac:chgData name="Olena Svyripa" userId="f1464ba349af9f03" providerId="LiveId" clId="{2C48407B-EB11-4E39-9B02-E65EC7700CFB}" dt="2021-12-16T13:06:17.114" v="3208" actId="478"/>
          <ac:spMkLst>
            <pc:docMk/>
            <pc:sldMk cId="843533731" sldId="323"/>
            <ac:spMk id="3" creationId="{3356CDE6-9112-4DF8-A27F-B0FCC3938970}"/>
          </ac:spMkLst>
        </pc:spChg>
        <pc:spChg chg="add mod">
          <ac:chgData name="Olena Svyripa" userId="f1464ba349af9f03" providerId="LiveId" clId="{2C48407B-EB11-4E39-9B02-E65EC7700CFB}" dt="2021-12-16T13:09:18.379" v="3241" actId="1076"/>
          <ac:spMkLst>
            <pc:docMk/>
            <pc:sldMk cId="843533731" sldId="323"/>
            <ac:spMk id="6" creationId="{3918BA65-1FB7-4592-97DE-6BDE37F43A43}"/>
          </ac:spMkLst>
        </pc:spChg>
        <pc:spChg chg="add mod">
          <ac:chgData name="Olena Svyripa" userId="f1464ba349af9f03" providerId="LiveId" clId="{2C48407B-EB11-4E39-9B02-E65EC7700CFB}" dt="2021-12-16T13:09:06.262" v="3239" actId="1036"/>
          <ac:spMkLst>
            <pc:docMk/>
            <pc:sldMk cId="843533731" sldId="323"/>
            <ac:spMk id="7" creationId="{7CC8C51C-7928-4C40-ADCB-B0EB80F85CB0}"/>
          </ac:spMkLst>
        </pc:spChg>
        <pc:picChg chg="add mod">
          <ac:chgData name="Olena Svyripa" userId="f1464ba349af9f03" providerId="LiveId" clId="{2C48407B-EB11-4E39-9B02-E65EC7700CFB}" dt="2021-12-16T13:06:38.245" v="3213" actId="1076"/>
          <ac:picMkLst>
            <pc:docMk/>
            <pc:sldMk cId="843533731" sldId="323"/>
            <ac:picMk id="4" creationId="{D4FCB17F-9DC8-42CB-BA84-3976E0C7FD0E}"/>
          </ac:picMkLst>
        </pc:picChg>
        <pc:picChg chg="add mod">
          <ac:chgData name="Olena Svyripa" userId="f1464ba349af9f03" providerId="LiveId" clId="{2C48407B-EB11-4E39-9B02-E65EC7700CFB}" dt="2021-12-16T13:06:38.245" v="3213" actId="1076"/>
          <ac:picMkLst>
            <pc:docMk/>
            <pc:sldMk cId="843533731" sldId="323"/>
            <ac:picMk id="5" creationId="{F7EC65AE-93E9-4C9A-9607-C11B59C58174}"/>
          </ac:picMkLst>
        </pc:picChg>
      </pc:sldChg>
      <pc:sldChg chg="addSp delSp modSp new mod">
        <pc:chgData name="Olena Svyripa" userId="f1464ba349af9f03" providerId="LiveId" clId="{2C48407B-EB11-4E39-9B02-E65EC7700CFB}" dt="2021-12-16T13:22:04.539" v="3480" actId="255"/>
        <pc:sldMkLst>
          <pc:docMk/>
          <pc:sldMk cId="1444063827" sldId="324"/>
        </pc:sldMkLst>
        <pc:spChg chg="mod">
          <ac:chgData name="Olena Svyripa" userId="f1464ba349af9f03" providerId="LiveId" clId="{2C48407B-EB11-4E39-9B02-E65EC7700CFB}" dt="2021-12-16T13:22:04.539" v="3480" actId="255"/>
          <ac:spMkLst>
            <pc:docMk/>
            <pc:sldMk cId="1444063827" sldId="324"/>
            <ac:spMk id="2" creationId="{0730DFDD-8F75-498F-8866-D362C975B9F9}"/>
          </ac:spMkLst>
        </pc:spChg>
        <pc:spChg chg="del">
          <ac:chgData name="Olena Svyripa" userId="f1464ba349af9f03" providerId="LiveId" clId="{2C48407B-EB11-4E39-9B02-E65EC7700CFB}" dt="2021-12-16T13:20:50.854" v="3464" actId="478"/>
          <ac:spMkLst>
            <pc:docMk/>
            <pc:sldMk cId="1444063827" sldId="324"/>
            <ac:spMk id="3" creationId="{838692C9-9A32-4D82-BAAD-3FC9FA4A3C4D}"/>
          </ac:spMkLst>
        </pc:spChg>
        <pc:spChg chg="add mod">
          <ac:chgData name="Olena Svyripa" userId="f1464ba349af9f03" providerId="LiveId" clId="{2C48407B-EB11-4E39-9B02-E65EC7700CFB}" dt="2021-12-16T13:21:51.252" v="3478" actId="14100"/>
          <ac:spMkLst>
            <pc:docMk/>
            <pc:sldMk cId="1444063827" sldId="324"/>
            <ac:spMk id="5" creationId="{55653250-1F21-4E0C-9D03-35C1BAE8F352}"/>
          </ac:spMkLst>
        </pc:spChg>
        <pc:picChg chg="add mod">
          <ac:chgData name="Olena Svyripa" userId="f1464ba349af9f03" providerId="LiveId" clId="{2C48407B-EB11-4E39-9B02-E65EC7700CFB}" dt="2021-12-16T13:20:39.704" v="3461" actId="1076"/>
          <ac:picMkLst>
            <pc:docMk/>
            <pc:sldMk cId="1444063827" sldId="324"/>
            <ac:picMk id="4" creationId="{63B2977D-87BF-4C6A-9680-4DB9009AF9E6}"/>
          </ac:picMkLst>
        </pc:picChg>
      </pc:sldChg>
      <pc:sldChg chg="addSp delSp modSp new mod">
        <pc:chgData name="Olena Svyripa" userId="f1464ba349af9f03" providerId="LiveId" clId="{2C48407B-EB11-4E39-9B02-E65EC7700CFB}" dt="2021-12-16T13:40:19.043" v="3554" actId="14100"/>
        <pc:sldMkLst>
          <pc:docMk/>
          <pc:sldMk cId="2345886840" sldId="325"/>
        </pc:sldMkLst>
        <pc:spChg chg="del">
          <ac:chgData name="Olena Svyripa" userId="f1464ba349af9f03" providerId="LiveId" clId="{2C48407B-EB11-4E39-9B02-E65EC7700CFB}" dt="2021-12-16T13:35:59.867" v="3489" actId="478"/>
          <ac:spMkLst>
            <pc:docMk/>
            <pc:sldMk cId="2345886840" sldId="325"/>
            <ac:spMk id="2" creationId="{53C96418-87F2-4C55-A614-1D560D3BA395}"/>
          </ac:spMkLst>
        </pc:spChg>
        <pc:spChg chg="del">
          <ac:chgData name="Olena Svyripa" userId="f1464ba349af9f03" providerId="LiveId" clId="{2C48407B-EB11-4E39-9B02-E65EC7700CFB}" dt="2021-12-16T13:36:02.167" v="3490" actId="478"/>
          <ac:spMkLst>
            <pc:docMk/>
            <pc:sldMk cId="2345886840" sldId="325"/>
            <ac:spMk id="3" creationId="{82DA4DDA-A3CF-43FF-AD7C-328C7CD1CFE1}"/>
          </ac:spMkLst>
        </pc:spChg>
        <pc:spChg chg="add mod">
          <ac:chgData name="Olena Svyripa" userId="f1464ba349af9f03" providerId="LiveId" clId="{2C48407B-EB11-4E39-9B02-E65EC7700CFB}" dt="2021-12-16T13:37:22.151" v="3505" actId="20577"/>
          <ac:spMkLst>
            <pc:docMk/>
            <pc:sldMk cId="2345886840" sldId="325"/>
            <ac:spMk id="5" creationId="{F421D26C-1D87-4EBF-A5C8-8EE75836BF8F}"/>
          </ac:spMkLst>
        </pc:spChg>
        <pc:picChg chg="add mod">
          <ac:chgData name="Olena Svyripa" userId="f1464ba349af9f03" providerId="LiveId" clId="{2C48407B-EB11-4E39-9B02-E65EC7700CFB}" dt="2021-12-16T13:40:19.043" v="3554" actId="14100"/>
          <ac:picMkLst>
            <pc:docMk/>
            <pc:sldMk cId="2345886840" sldId="325"/>
            <ac:picMk id="1026" creationId="{A850A5D7-0302-4BDD-A1DE-BF5C5AEA7A8B}"/>
          </ac:picMkLst>
        </pc:picChg>
      </pc:sldChg>
      <pc:sldChg chg="new del">
        <pc:chgData name="Olena Svyripa" userId="f1464ba349af9f03" providerId="LiveId" clId="{2C48407B-EB11-4E39-9B02-E65EC7700CFB}" dt="2021-12-16T13:35:42.571" v="3485" actId="680"/>
        <pc:sldMkLst>
          <pc:docMk/>
          <pc:sldMk cId="2530606839" sldId="325"/>
        </pc:sldMkLst>
      </pc:sldChg>
      <pc:sldChg chg="addSp delSp modSp new mod">
        <pc:chgData name="Olena Svyripa" userId="f1464ba349af9f03" providerId="LiveId" clId="{2C48407B-EB11-4E39-9B02-E65EC7700CFB}" dt="2021-12-16T13:39:19.067" v="3540" actId="22"/>
        <pc:sldMkLst>
          <pc:docMk/>
          <pc:sldMk cId="1174789902" sldId="326"/>
        </pc:sldMkLst>
        <pc:spChg chg="del">
          <ac:chgData name="Olena Svyripa" userId="f1464ba349af9f03" providerId="LiveId" clId="{2C48407B-EB11-4E39-9B02-E65EC7700CFB}" dt="2021-12-16T13:38:04.944" v="3509" actId="478"/>
          <ac:spMkLst>
            <pc:docMk/>
            <pc:sldMk cId="1174789902" sldId="326"/>
            <ac:spMk id="2" creationId="{B165967D-C404-41F6-998D-068C120444B4}"/>
          </ac:spMkLst>
        </pc:spChg>
        <pc:spChg chg="del">
          <ac:chgData name="Olena Svyripa" userId="f1464ba349af9f03" providerId="LiveId" clId="{2C48407B-EB11-4E39-9B02-E65EC7700CFB}" dt="2021-12-16T13:38:17.963" v="3510" actId="478"/>
          <ac:spMkLst>
            <pc:docMk/>
            <pc:sldMk cId="1174789902" sldId="326"/>
            <ac:spMk id="3" creationId="{3A97B33A-DAB0-4555-A726-79EF49F2E155}"/>
          </ac:spMkLst>
        </pc:spChg>
        <pc:spChg chg="add mod">
          <ac:chgData name="Olena Svyripa" userId="f1464ba349af9f03" providerId="LiveId" clId="{2C48407B-EB11-4E39-9B02-E65EC7700CFB}" dt="2021-12-16T13:39:13.358" v="3538" actId="20577"/>
          <ac:spMkLst>
            <pc:docMk/>
            <pc:sldMk cId="1174789902" sldId="326"/>
            <ac:spMk id="5" creationId="{E3A61EF7-24DB-4967-AE0F-CC26547EA2BB}"/>
          </ac:spMkLst>
        </pc:spChg>
        <pc:spChg chg="add del">
          <ac:chgData name="Olena Svyripa" userId="f1464ba349af9f03" providerId="LiveId" clId="{2C48407B-EB11-4E39-9B02-E65EC7700CFB}" dt="2021-12-16T13:39:19.067" v="3540" actId="22"/>
          <ac:spMkLst>
            <pc:docMk/>
            <pc:sldMk cId="1174789902" sldId="326"/>
            <ac:spMk id="7" creationId="{7A9575F4-D982-4B61-88F6-007E78824623}"/>
          </ac:spMkLst>
        </pc:spChg>
        <pc:picChg chg="add mod">
          <ac:chgData name="Olena Svyripa" userId="f1464ba349af9f03" providerId="LiveId" clId="{2C48407B-EB11-4E39-9B02-E65EC7700CFB}" dt="2021-12-16T13:38:48.756" v="3524" actId="14100"/>
          <ac:picMkLst>
            <pc:docMk/>
            <pc:sldMk cId="1174789902" sldId="326"/>
            <ac:picMk id="2050" creationId="{C41179EA-B6F1-4BCB-9794-A8A9087C0A9B}"/>
          </ac:picMkLst>
        </pc:picChg>
      </pc:sldChg>
      <pc:sldChg chg="addSp delSp modSp add mod">
        <pc:chgData name="Olena Svyripa" userId="f1464ba349af9f03" providerId="LiveId" clId="{2C48407B-EB11-4E39-9B02-E65EC7700CFB}" dt="2021-12-16T13:39:59.355" v="3553" actId="20577"/>
        <pc:sldMkLst>
          <pc:docMk/>
          <pc:sldMk cId="3968143544" sldId="327"/>
        </pc:sldMkLst>
        <pc:spChg chg="mod">
          <ac:chgData name="Olena Svyripa" userId="f1464ba349af9f03" providerId="LiveId" clId="{2C48407B-EB11-4E39-9B02-E65EC7700CFB}" dt="2021-12-16T13:39:59.355" v="3553" actId="20577"/>
          <ac:spMkLst>
            <pc:docMk/>
            <pc:sldMk cId="3968143544" sldId="327"/>
            <ac:spMk id="5" creationId="{E3A61EF7-24DB-4967-AE0F-CC26547EA2BB}"/>
          </ac:spMkLst>
        </pc:spChg>
        <pc:picChg chg="del">
          <ac:chgData name="Olena Svyripa" userId="f1464ba349af9f03" providerId="LiveId" clId="{2C48407B-EB11-4E39-9B02-E65EC7700CFB}" dt="2021-12-16T13:39:25.042" v="3542" actId="478"/>
          <ac:picMkLst>
            <pc:docMk/>
            <pc:sldMk cId="3968143544" sldId="327"/>
            <ac:picMk id="2050" creationId="{C41179EA-B6F1-4BCB-9794-A8A9087C0A9B}"/>
          </ac:picMkLst>
        </pc:picChg>
        <pc:picChg chg="add mod">
          <ac:chgData name="Olena Svyripa" userId="f1464ba349af9f03" providerId="LiveId" clId="{2C48407B-EB11-4E39-9B02-E65EC7700CFB}" dt="2021-12-16T13:39:47.960" v="3549" actId="14100"/>
          <ac:picMkLst>
            <pc:docMk/>
            <pc:sldMk cId="3968143544" sldId="327"/>
            <ac:picMk id="3074" creationId="{086060B2-24D6-4849-9506-77F58FD4DA36}"/>
          </ac:picMkLst>
        </pc:picChg>
      </pc:sldChg>
      <pc:sldMasterChg chg="delSldLayout">
        <pc:chgData name="Olena Svyripa" userId="f1464ba349af9f03" providerId="LiveId" clId="{2C48407B-EB11-4E39-9B02-E65EC7700CFB}" dt="2021-12-16T13:22:09.781" v="3481" actId="47"/>
        <pc:sldMasterMkLst>
          <pc:docMk/>
          <pc:sldMasterMk cId="3064937973" sldId="2147483648"/>
        </pc:sldMasterMkLst>
        <pc:sldLayoutChg chg="del">
          <pc:chgData name="Olena Svyripa" userId="f1464ba349af9f03" providerId="LiveId" clId="{2C48407B-EB11-4E39-9B02-E65EC7700CFB}" dt="2021-12-16T13:22:09.781" v="3481" actId="47"/>
          <pc:sldLayoutMkLst>
            <pc:docMk/>
            <pc:sldMasterMk cId="3064937973" sldId="2147483648"/>
            <pc:sldLayoutMk cId="1420763030" sldId="2147483727"/>
          </pc:sldLayoutMkLst>
        </pc:sldLayoutChg>
      </pc:sldMaster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00A830-00E4-492B-A081-452CC09830A6}" type="datetimeFigureOut">
              <a:rPr lang="uk-UA" smtClean="0"/>
              <a:t>14.02.2022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A1C89-7563-4CFD-AF6A-9CD449C3154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46515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3">
            <a:extLst>
              <a:ext uri="{FF2B5EF4-FFF2-40B4-BE49-F238E27FC236}">
                <a16:creationId xmlns:a16="http://schemas.microsoft.com/office/drawing/2014/main" id="{BD6B3D8E-A3B1-D143-9D42-0FF396D57732}"/>
              </a:ext>
            </a:extLst>
          </p:cNvPr>
          <p:cNvSpPr/>
          <p:nvPr userDrawn="1"/>
        </p:nvSpPr>
        <p:spPr>
          <a:xfrm>
            <a:off x="0" y="4800601"/>
            <a:ext cx="12192000" cy="2057399"/>
          </a:xfrm>
          <a:prstGeom prst="rect">
            <a:avLst/>
          </a:prstGeom>
          <a:solidFill>
            <a:srgbClr val="6EA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UA" sz="6000" b="1">
              <a:solidFill>
                <a:schemeClr val="tx1"/>
              </a:solidFill>
              <a:latin typeface="e-Ukraine Head Bold" pitchFamily="2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683" y="4408206"/>
            <a:ext cx="2743200" cy="365125"/>
          </a:xfrm>
        </p:spPr>
        <p:txBody>
          <a:bodyPr/>
          <a:lstStyle/>
          <a:p>
            <a:fld id="{74FA8779-511C-4F32-B9DF-E15024685156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A4BF9-6CF2-4676-BBDD-7242741C9D1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FB10C46-0DE3-AE47-BED6-796610A357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683" y="4892394"/>
            <a:ext cx="9144000" cy="686081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ACFE32B-5398-CF4D-9842-E7455646D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925603"/>
            <a:ext cx="2967317" cy="897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824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3">
            <a:extLst>
              <a:ext uri="{FF2B5EF4-FFF2-40B4-BE49-F238E27FC236}">
                <a16:creationId xmlns:a16="http://schemas.microsoft.com/office/drawing/2014/main" id="{06E67571-AFDB-BC49-96C5-E656BE5E880A}"/>
              </a:ext>
            </a:extLst>
          </p:cNvPr>
          <p:cNvSpPr/>
          <p:nvPr userDrawn="1"/>
        </p:nvSpPr>
        <p:spPr>
          <a:xfrm>
            <a:off x="0" y="1273228"/>
            <a:ext cx="12215445" cy="558477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UA" sz="6000" b="1">
              <a:solidFill>
                <a:srgbClr val="FFD700"/>
              </a:solidFill>
              <a:latin typeface="e-Ukraine Head Bold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82" y="793823"/>
            <a:ext cx="11036218" cy="479406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8779-511C-4F32-B9DF-E15024685156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A4BF9-6CF2-4676-BBDD-7242741C9D14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40055E6-F6C0-CD44-AD1C-8D383041B6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7582" y="-39173"/>
            <a:ext cx="2204138" cy="66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616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3">
            <a:extLst>
              <a:ext uri="{FF2B5EF4-FFF2-40B4-BE49-F238E27FC236}">
                <a16:creationId xmlns:a16="http://schemas.microsoft.com/office/drawing/2014/main" id="{BD6B3D8E-A3B1-D143-9D42-0FF396D57732}"/>
              </a:ext>
            </a:extLst>
          </p:cNvPr>
          <p:cNvSpPr/>
          <p:nvPr userDrawn="1"/>
        </p:nvSpPr>
        <p:spPr>
          <a:xfrm>
            <a:off x="0" y="4800601"/>
            <a:ext cx="12192000" cy="2057399"/>
          </a:xfrm>
          <a:prstGeom prst="rect">
            <a:avLst/>
          </a:prstGeom>
          <a:solidFill>
            <a:srgbClr val="246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UA" sz="6000" b="1">
              <a:solidFill>
                <a:srgbClr val="154F2B"/>
              </a:solidFill>
              <a:latin typeface="e-Ukraine Head Bold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683" y="4892394"/>
            <a:ext cx="9144000" cy="686081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683" y="4408206"/>
            <a:ext cx="2743200" cy="365125"/>
          </a:xfrm>
        </p:spPr>
        <p:txBody>
          <a:bodyPr/>
          <a:lstStyle/>
          <a:p>
            <a:fld id="{74FA8779-511C-4F32-B9DF-E15024685156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A4BF9-6CF2-4676-BBDD-7242741C9D14}" type="slidenum">
              <a:rPr lang="en-US" smtClean="0"/>
              <a:t>‹#›</a:t>
            </a:fld>
            <a:endParaRPr lang="en-US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9C2D4C63-98AA-2245-80E1-6015545877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153" y="5892079"/>
            <a:ext cx="2967316" cy="897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988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3">
            <a:extLst>
              <a:ext uri="{FF2B5EF4-FFF2-40B4-BE49-F238E27FC236}">
                <a16:creationId xmlns:a16="http://schemas.microsoft.com/office/drawing/2014/main" id="{06E67571-AFDB-BC49-96C5-E656BE5E880A}"/>
              </a:ext>
            </a:extLst>
          </p:cNvPr>
          <p:cNvSpPr/>
          <p:nvPr userDrawn="1"/>
        </p:nvSpPr>
        <p:spPr>
          <a:xfrm>
            <a:off x="-23445" y="-18307"/>
            <a:ext cx="12215445" cy="1291536"/>
          </a:xfrm>
          <a:prstGeom prst="rect">
            <a:avLst/>
          </a:prstGeom>
          <a:solidFill>
            <a:srgbClr val="246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UA" sz="6000" b="1">
              <a:solidFill>
                <a:schemeClr val="bg1"/>
              </a:solidFill>
              <a:latin typeface="e-Ukraine Head Bold" pitchFamily="2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8743055-8F08-A144-8D18-B842434693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7582" y="-39173"/>
            <a:ext cx="2204138" cy="6666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82" y="793823"/>
            <a:ext cx="11036218" cy="479406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8779-511C-4F32-B9DF-E15024685156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A4BF9-6CF2-4676-BBDD-7242741C9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756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3">
            <a:extLst>
              <a:ext uri="{FF2B5EF4-FFF2-40B4-BE49-F238E27FC236}">
                <a16:creationId xmlns:a16="http://schemas.microsoft.com/office/drawing/2014/main" id="{06E67571-AFDB-BC49-96C5-E656BE5E880A}"/>
              </a:ext>
            </a:extLst>
          </p:cNvPr>
          <p:cNvSpPr/>
          <p:nvPr userDrawn="1"/>
        </p:nvSpPr>
        <p:spPr>
          <a:xfrm>
            <a:off x="0" y="1273229"/>
            <a:ext cx="12215445" cy="5584771"/>
          </a:xfrm>
          <a:prstGeom prst="rect">
            <a:avLst/>
          </a:prstGeom>
          <a:solidFill>
            <a:srgbClr val="246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UA" sz="6000" b="1">
              <a:solidFill>
                <a:schemeClr val="tx1"/>
              </a:solidFill>
              <a:latin typeface="e-Ukraine Head Bold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82" y="793823"/>
            <a:ext cx="11036218" cy="479406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4FA8779-511C-4F32-B9DF-E15024685156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37A4BF9-6CF2-4676-BBDD-7242741C9D1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40055E6-F6C0-CD44-AD1C-8D383041B6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7582" y="-39173"/>
            <a:ext cx="2204138" cy="66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8879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3">
            <a:extLst>
              <a:ext uri="{FF2B5EF4-FFF2-40B4-BE49-F238E27FC236}">
                <a16:creationId xmlns:a16="http://schemas.microsoft.com/office/drawing/2014/main" id="{BD6B3D8E-A3B1-D143-9D42-0FF396D57732}"/>
              </a:ext>
            </a:extLst>
          </p:cNvPr>
          <p:cNvSpPr/>
          <p:nvPr userDrawn="1"/>
        </p:nvSpPr>
        <p:spPr>
          <a:xfrm>
            <a:off x="0" y="4800601"/>
            <a:ext cx="12192000" cy="2057399"/>
          </a:xfrm>
          <a:prstGeom prst="rect">
            <a:avLst/>
          </a:prstGeom>
          <a:solidFill>
            <a:srgbClr val="004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UA" sz="6000" b="1">
              <a:solidFill>
                <a:srgbClr val="154F2B"/>
              </a:solidFill>
              <a:latin typeface="e-Ukraine Head Bold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683" y="4892394"/>
            <a:ext cx="9144000" cy="686081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683" y="4408206"/>
            <a:ext cx="2743200" cy="365125"/>
          </a:xfrm>
        </p:spPr>
        <p:txBody>
          <a:bodyPr/>
          <a:lstStyle/>
          <a:p>
            <a:fld id="{74FA8779-511C-4F32-B9DF-E15024685156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A4BF9-6CF2-4676-BBDD-7242741C9D14}" type="slidenum">
              <a:rPr lang="en-US" smtClean="0"/>
              <a:t>‹#›</a:t>
            </a:fld>
            <a:endParaRPr lang="en-US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9C2D4C63-98AA-2245-80E1-6015545877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153" y="5892079"/>
            <a:ext cx="2967316" cy="897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2247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3">
            <a:extLst>
              <a:ext uri="{FF2B5EF4-FFF2-40B4-BE49-F238E27FC236}">
                <a16:creationId xmlns:a16="http://schemas.microsoft.com/office/drawing/2014/main" id="{06E67571-AFDB-BC49-96C5-E656BE5E880A}"/>
              </a:ext>
            </a:extLst>
          </p:cNvPr>
          <p:cNvSpPr/>
          <p:nvPr userDrawn="1"/>
        </p:nvSpPr>
        <p:spPr>
          <a:xfrm>
            <a:off x="-23445" y="-18307"/>
            <a:ext cx="12215445" cy="1291536"/>
          </a:xfrm>
          <a:prstGeom prst="rect">
            <a:avLst/>
          </a:prstGeom>
          <a:solidFill>
            <a:srgbClr val="004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UA" sz="6000" b="1">
              <a:solidFill>
                <a:schemeClr val="bg1"/>
              </a:solidFill>
              <a:latin typeface="e-Ukraine Head Bold" pitchFamily="2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8743055-8F08-A144-8D18-B842434693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7582" y="-39173"/>
            <a:ext cx="2204138" cy="6666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82" y="793823"/>
            <a:ext cx="11036218" cy="479406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8779-511C-4F32-B9DF-E15024685156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A4BF9-6CF2-4676-BBDD-7242741C9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833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3">
            <a:extLst>
              <a:ext uri="{FF2B5EF4-FFF2-40B4-BE49-F238E27FC236}">
                <a16:creationId xmlns:a16="http://schemas.microsoft.com/office/drawing/2014/main" id="{06E67571-AFDB-BC49-96C5-E656BE5E880A}"/>
              </a:ext>
            </a:extLst>
          </p:cNvPr>
          <p:cNvSpPr/>
          <p:nvPr userDrawn="1"/>
        </p:nvSpPr>
        <p:spPr>
          <a:xfrm>
            <a:off x="0" y="1273229"/>
            <a:ext cx="12215445" cy="5584771"/>
          </a:xfrm>
          <a:prstGeom prst="rect">
            <a:avLst/>
          </a:prstGeom>
          <a:solidFill>
            <a:srgbClr val="0047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UA" sz="6000" b="1">
              <a:solidFill>
                <a:schemeClr val="tx1"/>
              </a:solidFill>
              <a:latin typeface="e-Ukraine Head Bold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82" y="793823"/>
            <a:ext cx="11036218" cy="479406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4FA8779-511C-4F32-B9DF-E15024685156}" type="datetimeFigureOut">
              <a:rPr lang="en-US" smtClean="0"/>
              <a:pPr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37A4BF9-6CF2-4676-BBDD-7242741C9D1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40055E6-F6C0-CD44-AD1C-8D383041B6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7582" y="-39173"/>
            <a:ext cx="2204138" cy="66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17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3">
            <a:extLst>
              <a:ext uri="{FF2B5EF4-FFF2-40B4-BE49-F238E27FC236}">
                <a16:creationId xmlns:a16="http://schemas.microsoft.com/office/drawing/2014/main" id="{06E67571-AFDB-BC49-96C5-E656BE5E880A}"/>
              </a:ext>
            </a:extLst>
          </p:cNvPr>
          <p:cNvSpPr/>
          <p:nvPr userDrawn="1"/>
        </p:nvSpPr>
        <p:spPr>
          <a:xfrm>
            <a:off x="-23445" y="-18307"/>
            <a:ext cx="12215445" cy="1291536"/>
          </a:xfrm>
          <a:prstGeom prst="rect">
            <a:avLst/>
          </a:prstGeom>
          <a:solidFill>
            <a:srgbClr val="6EA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UA" sz="6000" b="1">
              <a:solidFill>
                <a:schemeClr val="tx1"/>
              </a:solidFill>
              <a:latin typeface="e-Ukraine Head Bold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82" y="793823"/>
            <a:ext cx="11036218" cy="479406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8779-511C-4F32-B9DF-E15024685156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A4BF9-6CF2-4676-BBDD-7242741C9D14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A3A76CD-A24E-BC4D-9C69-6677A22BDC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7582" y="-39173"/>
            <a:ext cx="2204138" cy="66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265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3">
            <a:extLst>
              <a:ext uri="{FF2B5EF4-FFF2-40B4-BE49-F238E27FC236}">
                <a16:creationId xmlns:a16="http://schemas.microsoft.com/office/drawing/2014/main" id="{06E67571-AFDB-BC49-96C5-E656BE5E880A}"/>
              </a:ext>
            </a:extLst>
          </p:cNvPr>
          <p:cNvSpPr/>
          <p:nvPr userDrawn="1"/>
        </p:nvSpPr>
        <p:spPr>
          <a:xfrm>
            <a:off x="-23445" y="-18307"/>
            <a:ext cx="12215445" cy="1291536"/>
          </a:xfrm>
          <a:prstGeom prst="rect">
            <a:avLst/>
          </a:prstGeom>
          <a:solidFill>
            <a:srgbClr val="6EA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UA" sz="6000" b="1">
              <a:solidFill>
                <a:schemeClr val="tx1"/>
              </a:solidFill>
              <a:latin typeface="e-Ukraine Head Bold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82" y="793823"/>
            <a:ext cx="11036218" cy="479406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8779-511C-4F32-B9DF-E15024685156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A4BF9-6CF2-4676-BBDD-7242741C9D14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A3A76CD-A24E-BC4D-9C69-6677A22BDC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7582" y="-39173"/>
            <a:ext cx="2204138" cy="66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07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3">
            <a:extLst>
              <a:ext uri="{FF2B5EF4-FFF2-40B4-BE49-F238E27FC236}">
                <a16:creationId xmlns:a16="http://schemas.microsoft.com/office/drawing/2014/main" id="{06E67571-AFDB-BC49-96C5-E656BE5E880A}"/>
              </a:ext>
            </a:extLst>
          </p:cNvPr>
          <p:cNvSpPr/>
          <p:nvPr userDrawn="1"/>
        </p:nvSpPr>
        <p:spPr>
          <a:xfrm>
            <a:off x="0" y="1273229"/>
            <a:ext cx="12215445" cy="5584770"/>
          </a:xfrm>
          <a:prstGeom prst="rect">
            <a:avLst/>
          </a:prstGeom>
          <a:solidFill>
            <a:srgbClr val="6EA9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UA" sz="6000" b="1">
              <a:solidFill>
                <a:schemeClr val="tx1"/>
              </a:solidFill>
              <a:latin typeface="e-Ukraine Head Bold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82" y="793823"/>
            <a:ext cx="11036218" cy="479406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8779-511C-4F32-B9DF-E15024685156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A4BF9-6CF2-4676-BBDD-7242741C9D14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A3A76CD-A24E-BC4D-9C69-6677A22BDC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7582" y="-39173"/>
            <a:ext cx="2204138" cy="66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03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3">
            <a:extLst>
              <a:ext uri="{FF2B5EF4-FFF2-40B4-BE49-F238E27FC236}">
                <a16:creationId xmlns:a16="http://schemas.microsoft.com/office/drawing/2014/main" id="{BD6B3D8E-A3B1-D143-9D42-0FF396D57732}"/>
              </a:ext>
            </a:extLst>
          </p:cNvPr>
          <p:cNvSpPr/>
          <p:nvPr userDrawn="1"/>
        </p:nvSpPr>
        <p:spPr>
          <a:xfrm>
            <a:off x="0" y="4800601"/>
            <a:ext cx="12192000" cy="205739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UA" sz="6000" b="1">
              <a:solidFill>
                <a:schemeClr val="accent5">
                  <a:lumMod val="50000"/>
                </a:schemeClr>
              </a:solidFill>
              <a:latin typeface="e-Ukraine Head Bold" pitchFamily="2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683" y="4408206"/>
            <a:ext cx="2743200" cy="365125"/>
          </a:xfrm>
        </p:spPr>
        <p:txBody>
          <a:bodyPr/>
          <a:lstStyle/>
          <a:p>
            <a:fld id="{74FA8779-511C-4F32-B9DF-E15024685156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A4BF9-6CF2-4676-BBDD-7242741C9D1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76A79E3-247D-E44E-9D69-E49CA0125C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683" y="4892394"/>
            <a:ext cx="9144000" cy="686081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EFA5904-06BE-D248-8903-49ECADD845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925603"/>
            <a:ext cx="2967317" cy="897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05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3">
            <a:extLst>
              <a:ext uri="{FF2B5EF4-FFF2-40B4-BE49-F238E27FC236}">
                <a16:creationId xmlns:a16="http://schemas.microsoft.com/office/drawing/2014/main" id="{06E67571-AFDB-BC49-96C5-E656BE5E880A}"/>
              </a:ext>
            </a:extLst>
          </p:cNvPr>
          <p:cNvSpPr/>
          <p:nvPr userDrawn="1"/>
        </p:nvSpPr>
        <p:spPr>
          <a:xfrm>
            <a:off x="-23445" y="-18307"/>
            <a:ext cx="12215445" cy="129153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UA" sz="6000" b="1">
              <a:solidFill>
                <a:schemeClr val="tx1"/>
              </a:solidFill>
              <a:latin typeface="e-Ukraine Head Bold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82" y="793823"/>
            <a:ext cx="11036218" cy="479406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4765" y="2078222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8779-511C-4F32-B9DF-E15024685156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A4BF9-6CF2-4676-BBDD-7242741C9D14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9FFE397-A7C2-EF4D-B496-BE516517A9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7582" y="-39173"/>
            <a:ext cx="2204138" cy="66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069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3">
            <a:extLst>
              <a:ext uri="{FF2B5EF4-FFF2-40B4-BE49-F238E27FC236}">
                <a16:creationId xmlns:a16="http://schemas.microsoft.com/office/drawing/2014/main" id="{06E67571-AFDB-BC49-96C5-E656BE5E880A}"/>
              </a:ext>
            </a:extLst>
          </p:cNvPr>
          <p:cNvSpPr/>
          <p:nvPr userDrawn="1"/>
        </p:nvSpPr>
        <p:spPr>
          <a:xfrm>
            <a:off x="0" y="1273229"/>
            <a:ext cx="12215445" cy="55847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UA" sz="6000" b="1">
              <a:solidFill>
                <a:schemeClr val="tx1"/>
              </a:solidFill>
              <a:latin typeface="e-Ukraine Head Bold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82" y="793823"/>
            <a:ext cx="11036218" cy="479406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8779-511C-4F32-B9DF-E15024685156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A4BF9-6CF2-4676-BBDD-7242741C9D14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A3A76CD-A24E-BC4D-9C69-6677A22BDC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7582" y="-39173"/>
            <a:ext cx="2204138" cy="66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158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3">
            <a:extLst>
              <a:ext uri="{FF2B5EF4-FFF2-40B4-BE49-F238E27FC236}">
                <a16:creationId xmlns:a16="http://schemas.microsoft.com/office/drawing/2014/main" id="{BD6B3D8E-A3B1-D143-9D42-0FF396D57732}"/>
              </a:ext>
            </a:extLst>
          </p:cNvPr>
          <p:cNvSpPr/>
          <p:nvPr userDrawn="1"/>
        </p:nvSpPr>
        <p:spPr>
          <a:xfrm>
            <a:off x="0" y="4800601"/>
            <a:ext cx="12192000" cy="205739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UA" sz="6000" b="1">
              <a:solidFill>
                <a:schemeClr val="tx1"/>
              </a:solidFill>
              <a:latin typeface="e-Ukraine Head Bold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683" y="4892394"/>
            <a:ext cx="9144000" cy="686081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683" y="4408206"/>
            <a:ext cx="2743200" cy="365125"/>
          </a:xfrm>
        </p:spPr>
        <p:txBody>
          <a:bodyPr/>
          <a:lstStyle/>
          <a:p>
            <a:fld id="{74FA8779-511C-4F32-B9DF-E15024685156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A4BF9-6CF2-4676-BBDD-7242741C9D14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70E54DC7-5472-EB42-9FF6-9484A737BA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925603"/>
            <a:ext cx="2967317" cy="897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140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3">
            <a:extLst>
              <a:ext uri="{FF2B5EF4-FFF2-40B4-BE49-F238E27FC236}">
                <a16:creationId xmlns:a16="http://schemas.microsoft.com/office/drawing/2014/main" id="{06E67571-AFDB-BC49-96C5-E656BE5E880A}"/>
              </a:ext>
            </a:extLst>
          </p:cNvPr>
          <p:cNvSpPr/>
          <p:nvPr userDrawn="1"/>
        </p:nvSpPr>
        <p:spPr>
          <a:xfrm>
            <a:off x="-23445" y="-18307"/>
            <a:ext cx="12215445" cy="129153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UA" sz="6000" b="1">
              <a:solidFill>
                <a:schemeClr val="tx1"/>
              </a:solidFill>
              <a:latin typeface="e-Ukraine Head Bold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82" y="793823"/>
            <a:ext cx="11036218" cy="479406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8779-511C-4F32-B9DF-E15024685156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A4BF9-6CF2-4676-BBDD-7242741C9D14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40055E6-F6C0-CD44-AD1C-8D383041B6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7582" y="-39173"/>
            <a:ext cx="2204138" cy="66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441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A8779-511C-4F32-B9DF-E15024685156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A4BF9-6CF2-4676-BBDD-7242741C9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937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722" r:id="rId3"/>
    <p:sldLayoutId id="214748365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2">
              <a:lumMod val="9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e-Ukraine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e-Ukraine UltraLigh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e-Ukraine Thin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>
              <a:lumMod val="50000"/>
              <a:lumOff val="50000"/>
            </a:schemeClr>
          </a:solidFill>
          <a:latin typeface="e-Ukraine Thin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A8779-511C-4F32-B9DF-E15024685156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A4BF9-6CF2-4676-BBDD-7242741C9D1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FC9F8B0-0BF6-6544-A291-8334C986CA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4203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9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800" b="0" i="0" kern="1200" dirty="0" smtClean="0">
          <a:solidFill>
            <a:schemeClr val="tx1"/>
          </a:solidFill>
          <a:latin typeface="e-Ukraine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400" b="0" i="0" kern="1200" dirty="0" smtClean="0">
          <a:solidFill>
            <a:schemeClr val="tx1"/>
          </a:solidFill>
          <a:latin typeface="e-Ukraine UltraLigh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b="0" i="0" kern="1200" dirty="0" smtClean="0">
          <a:solidFill>
            <a:schemeClr val="tx1"/>
          </a:solidFill>
          <a:latin typeface="e-Ukraine Thin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 smtClean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b="0" i="0" kern="1200" dirty="0">
          <a:solidFill>
            <a:schemeClr val="tx1">
              <a:lumMod val="50000"/>
              <a:lumOff val="50000"/>
            </a:schemeClr>
          </a:solidFill>
          <a:latin typeface="e-Ukraine Thin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A8779-511C-4F32-B9DF-E15024685156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A4BF9-6CF2-4676-BBDD-7242741C9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84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800" b="0" i="0" kern="1200" dirty="0">
          <a:solidFill>
            <a:schemeClr val="tx1"/>
          </a:solidFill>
          <a:latin typeface="e-Ukraine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400" b="0" i="0" kern="1200" dirty="0">
          <a:solidFill>
            <a:schemeClr val="tx1"/>
          </a:solidFill>
          <a:latin typeface="e-Ukraine UltraLigh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b="0" i="0" kern="1200" dirty="0">
          <a:solidFill>
            <a:schemeClr val="tx1"/>
          </a:solidFill>
          <a:latin typeface="e-Ukraine Thin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b="0" i="0" kern="1200" dirty="0">
          <a:solidFill>
            <a:schemeClr val="tx1">
              <a:lumMod val="50000"/>
              <a:lumOff val="50000"/>
            </a:schemeClr>
          </a:solidFill>
          <a:latin typeface="e-Ukraine Thin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A8779-511C-4F32-B9DF-E15024685156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A4BF9-6CF2-4676-BBDD-7242741C9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81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800" b="0" i="0" kern="1200" dirty="0">
          <a:solidFill>
            <a:schemeClr val="tx1"/>
          </a:solidFill>
          <a:latin typeface="e-Ukraine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400" b="0" i="0" kern="1200" dirty="0">
          <a:solidFill>
            <a:schemeClr val="tx1"/>
          </a:solidFill>
          <a:latin typeface="e-Ukraine UltraLigh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b="0" i="0" kern="1200" dirty="0">
          <a:solidFill>
            <a:schemeClr val="tx1"/>
          </a:solidFill>
          <a:latin typeface="e-Ukraine Thin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b="0" i="0" kern="1200" dirty="0">
          <a:solidFill>
            <a:schemeClr val="tx1">
              <a:lumMod val="50000"/>
              <a:lumOff val="50000"/>
            </a:schemeClr>
          </a:solidFill>
          <a:latin typeface="e-Ukraine Thin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A8779-511C-4F32-B9DF-E15024685156}" type="datetimeFigureOut">
              <a:rPr lang="en-US" smtClean="0"/>
              <a:t>2/14/2022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A4BF9-6CF2-4676-BBDD-7242741C9D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86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800" b="0" i="0" kern="1200" dirty="0">
          <a:solidFill>
            <a:schemeClr val="tx1"/>
          </a:solidFill>
          <a:latin typeface="e-Ukraine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400" b="0" i="0" kern="1200" dirty="0">
          <a:solidFill>
            <a:schemeClr val="tx1"/>
          </a:solidFill>
          <a:latin typeface="e-Ukraine UltraLigh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b="0" i="0" kern="1200" dirty="0">
          <a:solidFill>
            <a:schemeClr val="tx1"/>
          </a:solidFill>
          <a:latin typeface="e-Ukraine Thin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b="0" i="0" kern="1200" dirty="0">
          <a:solidFill>
            <a:schemeClr val="tx1">
              <a:lumMod val="50000"/>
              <a:lumOff val="50000"/>
            </a:schemeClr>
          </a:solidFill>
          <a:latin typeface="e-Ukraine Thin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9.jpe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6.png"/><Relationship Id="rId7" Type="http://schemas.openxmlformats.org/officeDocument/2006/relationships/image" Target="../media/image3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9.jpe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27.png"/><Relationship Id="rId9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975281" y="5672224"/>
            <a:ext cx="72167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ЗАХОДИ ПРОФІЛАКТИКИ ОТРУЄННЯ БДЖІЛ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207062" y="0"/>
            <a:ext cx="2984938" cy="5104665"/>
          </a:xfrm>
          <a:prstGeom prst="rect">
            <a:avLst/>
          </a:prstGeom>
          <a:solidFill>
            <a:srgbClr val="6CA6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Медоносних бджіл: породи, зміст,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" y="0"/>
            <a:ext cx="10011105" cy="522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83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Прямоугольник 123"/>
          <p:cNvSpPr/>
          <p:nvPr/>
        </p:nvSpPr>
        <p:spPr>
          <a:xfrm>
            <a:off x="74386" y="2873058"/>
            <a:ext cx="5936441" cy="40136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2066" y="416721"/>
            <a:ext cx="7997587" cy="638144"/>
          </a:xfrm>
        </p:spPr>
        <p:txBody>
          <a:bodyPr>
            <a:normAutofit/>
          </a:bodyPr>
          <a:lstStyle/>
          <a:p>
            <a:r>
              <a:rPr lang="uk-UA" sz="2400" dirty="0" smtClean="0"/>
              <a:t>Установлення  </a:t>
            </a:r>
            <a:r>
              <a:rPr lang="uk-UA" sz="2400" dirty="0"/>
              <a:t>факту отруєння бджіл</a:t>
            </a:r>
            <a:endParaRPr lang="ru-RU" sz="24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56534" y="1205333"/>
            <a:ext cx="25370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Якщо власник пасіки виявив загибель бджіл</a:t>
            </a:r>
            <a:endParaRPr lang="uk-UA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 rot="16200000">
            <a:off x="692400" y="1963057"/>
            <a:ext cx="295409" cy="2873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5" name="Группа 44"/>
          <p:cNvGrpSpPr/>
          <p:nvPr/>
        </p:nvGrpSpPr>
        <p:grpSpPr>
          <a:xfrm>
            <a:off x="2240132" y="1811134"/>
            <a:ext cx="690395" cy="789645"/>
            <a:chOff x="2539957" y="1505365"/>
            <a:chExt cx="735576" cy="811486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2539957" y="2039852"/>
              <a:ext cx="735576" cy="27699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uk-UA" sz="1200" dirty="0" smtClean="0">
                  <a:solidFill>
                    <a:srgbClr val="20653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ОМС</a:t>
              </a:r>
              <a:endParaRPr lang="uk-UA" sz="12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6" name="Рисунок 25"/>
            <p:cNvPicPr>
              <a:picLocks noChangeAspect="1"/>
            </p:cNvPicPr>
            <p:nvPr/>
          </p:nvPicPr>
          <p:blipFill rotWithShape="1">
            <a:blip r:embed="rId2"/>
            <a:srcRect l="31458" t="71115" r="60011" b="11313"/>
            <a:stretch/>
          </p:blipFill>
          <p:spPr>
            <a:xfrm>
              <a:off x="2715587" y="1505365"/>
              <a:ext cx="424761" cy="563272"/>
            </a:xfrm>
            <a:prstGeom prst="rect">
              <a:avLst/>
            </a:prstGeom>
          </p:spPr>
        </p:pic>
      </p:grpSp>
      <p:grpSp>
        <p:nvGrpSpPr>
          <p:cNvPr id="46" name="Группа 45"/>
          <p:cNvGrpSpPr/>
          <p:nvPr/>
        </p:nvGrpSpPr>
        <p:grpSpPr>
          <a:xfrm>
            <a:off x="-5273" y="1719890"/>
            <a:ext cx="859797" cy="842519"/>
            <a:chOff x="-72389" y="1338649"/>
            <a:chExt cx="865926" cy="1063131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314" y="1338649"/>
              <a:ext cx="531471" cy="781341"/>
            </a:xfrm>
            <a:prstGeom prst="rect">
              <a:avLst/>
            </a:prstGeom>
          </p:spPr>
        </p:pic>
        <p:sp>
          <p:nvSpPr>
            <p:cNvPr id="43" name="Прямоугольник 42"/>
            <p:cNvSpPr/>
            <p:nvPr/>
          </p:nvSpPr>
          <p:spPr>
            <a:xfrm>
              <a:off x="-72389" y="2124781"/>
              <a:ext cx="865926" cy="27699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uk-UA" sz="1200" dirty="0" smtClean="0">
                  <a:solidFill>
                    <a:srgbClr val="20653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Пасічник</a:t>
              </a:r>
              <a:endParaRPr lang="uk-UA" sz="12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965916" y="1811135"/>
            <a:ext cx="895374" cy="863110"/>
            <a:chOff x="959764" y="1518515"/>
            <a:chExt cx="865926" cy="1019568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0027" y="1518515"/>
              <a:ext cx="783161" cy="586065"/>
            </a:xfrm>
            <a:prstGeom prst="rect">
              <a:avLst/>
            </a:prstGeom>
          </p:spPr>
        </p:pic>
        <p:sp>
          <p:nvSpPr>
            <p:cNvPr id="44" name="Прямоугольник 43"/>
            <p:cNvSpPr/>
            <p:nvPr/>
          </p:nvSpPr>
          <p:spPr>
            <a:xfrm>
              <a:off x="959764" y="2076418"/>
              <a:ext cx="865926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uk-UA" sz="1200" dirty="0" smtClean="0">
                  <a:solidFill>
                    <a:srgbClr val="20653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Загибель бджіл</a:t>
              </a:r>
              <a:endParaRPr lang="uk-UA" sz="12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9" name="Стрелка вниз 38"/>
          <p:cNvSpPr/>
          <p:nvPr/>
        </p:nvSpPr>
        <p:spPr>
          <a:xfrm rot="16200000">
            <a:off x="1940559" y="1960006"/>
            <a:ext cx="284839" cy="3285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6438" y="1686610"/>
            <a:ext cx="2988449" cy="98763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3410752" y="1703373"/>
            <a:ext cx="27359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Постійно діюча Комісія проводить обстеження щодо встановлення факту отруєння бджіл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517944" y="1252682"/>
            <a:ext cx="2655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Збирається невідкладно</a:t>
            </a:r>
            <a:endParaRPr lang="uk-UA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6198888" y="1252681"/>
            <a:ext cx="34530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Склад Комісії</a:t>
            </a:r>
            <a:endParaRPr lang="uk-UA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996331" y="2705711"/>
            <a:ext cx="22163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Представник Держпродспоживслужби</a:t>
            </a:r>
            <a:endParaRPr lang="uk-UA" sz="1200" dirty="0">
              <a:solidFill>
                <a:srgbClr val="206539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6144488" y="1614534"/>
            <a:ext cx="17947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Представник органу місцевого самоврядування (Голова Комісії)</a:t>
            </a:r>
            <a:endParaRPr lang="uk-UA" sz="1200" dirty="0">
              <a:solidFill>
                <a:srgbClr val="206539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103374" y="3401940"/>
            <a:ext cx="20272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Представник Національної поліції</a:t>
            </a:r>
            <a:endParaRPr lang="uk-UA" sz="1200" dirty="0">
              <a:solidFill>
                <a:srgbClr val="206539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7662912" y="1873689"/>
            <a:ext cx="2216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Представник</a:t>
            </a:r>
            <a:r>
              <a:rPr lang="ru-RU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органу </a:t>
            </a:r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місцевого самоврядування, адміністративні межі якого знаходяться ближче ніж за 10 кілометрів від пасіки, яку обстежує</a:t>
            </a:r>
            <a:endParaRPr lang="uk-UA" sz="1200" dirty="0">
              <a:solidFill>
                <a:srgbClr val="206539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10237375" y="1658692"/>
            <a:ext cx="1633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Власника  пасіки</a:t>
            </a:r>
          </a:p>
          <a:p>
            <a:pPr algn="ctr"/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або уповноважену ним особу</a:t>
            </a:r>
            <a:endParaRPr lang="uk-UA" sz="1200" dirty="0">
              <a:solidFill>
                <a:srgbClr val="206539"/>
              </a:solidFill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6171954" y="1558382"/>
            <a:ext cx="3719947" cy="262260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9822027" y="2327507"/>
            <a:ext cx="22927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складу можуть залучати за згодою:</a:t>
            </a:r>
            <a:endParaRPr lang="uk-UA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9916616" y="1255117"/>
            <a:ext cx="2177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складу Комісії обов'язково </a:t>
            </a:r>
            <a:r>
              <a:rPr lang="uk-UA" sz="1200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залучають</a:t>
            </a:r>
            <a:endParaRPr lang="uk-UA" sz="1200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Стрелка вправо 70"/>
          <p:cNvSpPr/>
          <p:nvPr/>
        </p:nvSpPr>
        <p:spPr>
          <a:xfrm>
            <a:off x="3133815" y="2016203"/>
            <a:ext cx="327547" cy="291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/>
          <p:nvPr/>
        </p:nvSpPr>
        <p:spPr>
          <a:xfrm>
            <a:off x="6304152" y="1849263"/>
            <a:ext cx="238908" cy="1384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1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Овал 72"/>
          <p:cNvSpPr/>
          <p:nvPr/>
        </p:nvSpPr>
        <p:spPr>
          <a:xfrm>
            <a:off x="6350480" y="2756419"/>
            <a:ext cx="238908" cy="1384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1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Овал 73"/>
          <p:cNvSpPr/>
          <p:nvPr/>
        </p:nvSpPr>
        <p:spPr>
          <a:xfrm>
            <a:off x="6350480" y="3419858"/>
            <a:ext cx="238908" cy="1384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1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Овал 74"/>
          <p:cNvSpPr/>
          <p:nvPr/>
        </p:nvSpPr>
        <p:spPr>
          <a:xfrm>
            <a:off x="7776991" y="1889754"/>
            <a:ext cx="238908" cy="1384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1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8399763" y="3235191"/>
            <a:ext cx="1222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200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оновлюється щороку до 01 березня</a:t>
            </a:r>
            <a:endParaRPr lang="uk-UA" sz="1200" u="sng" dirty="0">
              <a:solidFill>
                <a:srgbClr val="FF0000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9991722" y="2674245"/>
            <a:ext cx="2102584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uk-UA" sz="11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фізичні особи та суб’єкти господарювання або їх представники, які використовували засоби захисту рослин у межах 10 кілометрів від розміщення пасіки;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uk-UA" sz="1100" dirty="0" smtClean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uk-UA" sz="11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представники профільних громадських об’єднань - не більше ніж дві особи, які здійснюють діяльність у цій місцевості;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uk-UA" sz="1100" dirty="0" smtClean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uk-UA" sz="11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представник територіального чи міжрегіонального територіального органу Державної екологічної інспекції України;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uk-UA" sz="1100" dirty="0" smtClean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uk-UA" sz="11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представник Державної авіаційної служби України.</a:t>
            </a:r>
            <a:endParaRPr lang="uk-UA" sz="11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1632556" y="2905539"/>
            <a:ext cx="806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Комісія</a:t>
            </a:r>
            <a:endParaRPr lang="uk-UA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18563" y="3311777"/>
            <a:ext cx="29845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установлює достовірність </a:t>
            </a:r>
            <a:r>
              <a:rPr lang="uk-UA" sz="12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загибелі бджіл</a:t>
            </a:r>
          </a:p>
        </p:txBody>
      </p:sp>
      <p:pic>
        <p:nvPicPr>
          <p:cNvPr id="83" name="Рисунок 8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906" y="3367876"/>
            <a:ext cx="291780" cy="340892"/>
          </a:xfrm>
          <a:prstGeom prst="rect">
            <a:avLst/>
          </a:prstGeom>
        </p:spPr>
      </p:pic>
      <p:pic>
        <p:nvPicPr>
          <p:cNvPr id="84" name="Рисунок 8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533" y="3778430"/>
            <a:ext cx="387683" cy="451143"/>
          </a:xfrm>
          <a:prstGeom prst="rect">
            <a:avLst/>
          </a:prstGeom>
        </p:spPr>
      </p:pic>
      <p:sp>
        <p:nvSpPr>
          <p:cNvPr id="85" name="Прямоугольник 84"/>
          <p:cNvSpPr/>
          <p:nvPr/>
        </p:nvSpPr>
        <p:spPr>
          <a:xfrm>
            <a:off x="533042" y="3719324"/>
            <a:ext cx="31816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установлює обставини, </a:t>
            </a:r>
            <a:r>
              <a:rPr lang="uk-UA" sz="12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яких сталася загибель бджіл</a:t>
            </a:r>
          </a:p>
        </p:txBody>
      </p:sp>
      <p:pic>
        <p:nvPicPr>
          <p:cNvPr id="86" name="Рисунок 8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2635" y="2862477"/>
            <a:ext cx="545785" cy="358768"/>
          </a:xfrm>
          <a:prstGeom prst="rect">
            <a:avLst/>
          </a:prstGeom>
        </p:spPr>
      </p:pic>
      <p:pic>
        <p:nvPicPr>
          <p:cNvPr id="87" name="Рисунок 8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550" y="4320127"/>
            <a:ext cx="420492" cy="353055"/>
          </a:xfrm>
          <a:prstGeom prst="rect">
            <a:avLst/>
          </a:prstGeom>
        </p:spPr>
      </p:pic>
      <p:sp>
        <p:nvSpPr>
          <p:cNvPr id="88" name="Прямоугольник 87"/>
          <p:cNvSpPr/>
          <p:nvPr/>
        </p:nvSpPr>
        <p:spPr>
          <a:xfrm>
            <a:off x="544216" y="4223069"/>
            <a:ext cx="2877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надає рекомендації </a:t>
            </a:r>
            <a:r>
              <a:rPr lang="uk-UA" sz="12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щодо визначення шкоди, заподіяної власникам пасік унаслідок отруєння бджіл</a:t>
            </a:r>
          </a:p>
        </p:txBody>
      </p:sp>
      <p:pic>
        <p:nvPicPr>
          <p:cNvPr id="97" name="Рисунок 9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4402" y="4904120"/>
            <a:ext cx="334975" cy="448212"/>
          </a:xfrm>
          <a:prstGeom prst="rect">
            <a:avLst/>
          </a:prstGeom>
        </p:spPr>
      </p:pic>
      <p:grpSp>
        <p:nvGrpSpPr>
          <p:cNvPr id="105" name="Группа 104"/>
          <p:cNvGrpSpPr/>
          <p:nvPr/>
        </p:nvGrpSpPr>
        <p:grpSpPr>
          <a:xfrm>
            <a:off x="89849" y="5467795"/>
            <a:ext cx="3290152" cy="646331"/>
            <a:chOff x="77841" y="5290082"/>
            <a:chExt cx="3290152" cy="646331"/>
          </a:xfrm>
        </p:grpSpPr>
        <p:sp>
          <p:nvSpPr>
            <p:cNvPr id="98" name="Прямоугольник 97"/>
            <p:cNvSpPr/>
            <p:nvPr/>
          </p:nvSpPr>
          <p:spPr>
            <a:xfrm>
              <a:off x="490283" y="5290082"/>
              <a:ext cx="287771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k-UA" sz="1200" dirty="0">
                  <a:solidFill>
                    <a:srgbClr val="20653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патологічний матеріал, бджоли, продукція бджільництва, а також зелена маса рослин, ґрунт</a:t>
              </a:r>
            </a:p>
          </p:txBody>
        </p:sp>
        <p:pic>
          <p:nvPicPr>
            <p:cNvPr id="100" name="Рисунок 9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7841" y="5339796"/>
              <a:ext cx="390846" cy="385014"/>
            </a:xfrm>
            <a:prstGeom prst="rect">
              <a:avLst/>
            </a:prstGeom>
          </p:spPr>
        </p:pic>
      </p:grpSp>
      <p:sp>
        <p:nvSpPr>
          <p:cNvPr id="101" name="Прямоугольник 100"/>
          <p:cNvSpPr/>
          <p:nvPr/>
        </p:nvSpPr>
        <p:spPr>
          <a:xfrm>
            <a:off x="502291" y="4904120"/>
            <a:ext cx="28777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відбирає проби </a:t>
            </a:r>
            <a:r>
              <a:rPr lang="uk-UA" sz="12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матеріалу </a:t>
            </a:r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лабораторних досліджень</a:t>
            </a:r>
            <a:endParaRPr lang="uk-UA" sz="12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4" name="Группа 103"/>
          <p:cNvGrpSpPr/>
          <p:nvPr/>
        </p:nvGrpSpPr>
        <p:grpSpPr>
          <a:xfrm>
            <a:off x="89849" y="6198286"/>
            <a:ext cx="3343001" cy="461665"/>
            <a:chOff x="64928" y="5901821"/>
            <a:chExt cx="3343001" cy="461665"/>
          </a:xfrm>
        </p:grpSpPr>
        <p:sp>
          <p:nvSpPr>
            <p:cNvPr id="102" name="Прямоугольник 101"/>
            <p:cNvSpPr/>
            <p:nvPr/>
          </p:nvSpPr>
          <p:spPr>
            <a:xfrm>
              <a:off x="474666" y="5901821"/>
              <a:ext cx="293326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k-UA" sz="1200" dirty="0" smtClean="0">
                  <a:solidFill>
                    <a:srgbClr val="20653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результати обстеження Комісії фіксують в Акті</a:t>
              </a:r>
              <a:endParaRPr lang="uk-UA" sz="12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3" name="Рисунок 102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4928" y="5936413"/>
              <a:ext cx="403758" cy="427073"/>
            </a:xfrm>
            <a:prstGeom prst="rect">
              <a:avLst/>
            </a:prstGeom>
          </p:spPr>
        </p:pic>
      </p:grpSp>
      <p:sp>
        <p:nvSpPr>
          <p:cNvPr id="108" name="Прямоугольник 107"/>
          <p:cNvSpPr/>
          <p:nvPr/>
        </p:nvSpPr>
        <p:spPr>
          <a:xfrm>
            <a:off x="6109619" y="4904120"/>
            <a:ext cx="3949479" cy="1754326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just"/>
            <a:r>
              <a:rPr lang="uk-UA" sz="12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Комісія має право:</a:t>
            </a:r>
          </a:p>
          <a:p>
            <a:pPr marL="171450" indent="-171450" algn="just">
              <a:buFont typeface="Wingdings" panose="05000000000000000000" pitchFamily="2" charset="2"/>
              <a:buChar char="q"/>
            </a:pPr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звертатися до правоохоронних органів щодо вжиття заходів з метою припинення порушення прав і законних інтересів суб’єктів господарювання або окремих громадян;</a:t>
            </a:r>
          </a:p>
          <a:p>
            <a:pPr marL="171450" indent="-171450" algn="just">
              <a:buFont typeface="Wingdings" panose="05000000000000000000" pitchFamily="2" charset="2"/>
              <a:buChar char="q"/>
            </a:pPr>
            <a:endParaRPr lang="uk-UA" sz="1200" dirty="0" smtClean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buFont typeface="Wingdings" panose="05000000000000000000" pitchFamily="2" charset="2"/>
              <a:buChar char="q"/>
            </a:pPr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ініціювати питання про притягнення до відповідальності осіб за порушення ними норм законодавства.</a:t>
            </a:r>
            <a:endParaRPr lang="uk-UA" sz="12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3175160" y="6360569"/>
            <a:ext cx="20797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Національній поліції</a:t>
            </a:r>
            <a:endParaRPr lang="uk-UA" sz="1400" dirty="0">
              <a:solidFill>
                <a:srgbClr val="002060"/>
              </a:solidFill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3170501" y="5886501"/>
            <a:ext cx="22163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Держпродспоживслужбі</a:t>
            </a:r>
            <a:endParaRPr lang="uk-UA" sz="1400" dirty="0">
              <a:solidFill>
                <a:srgbClr val="002060"/>
              </a:solidFill>
            </a:endParaRPr>
          </a:p>
        </p:txBody>
      </p:sp>
      <p:sp>
        <p:nvSpPr>
          <p:cNvPr id="115" name="Стрелка вправо 114"/>
          <p:cNvSpPr/>
          <p:nvPr/>
        </p:nvSpPr>
        <p:spPr>
          <a:xfrm rot="879763">
            <a:off x="2929422" y="6340567"/>
            <a:ext cx="327547" cy="291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Стрелка вправо 115"/>
          <p:cNvSpPr/>
          <p:nvPr/>
        </p:nvSpPr>
        <p:spPr>
          <a:xfrm rot="19934823">
            <a:off x="2925957" y="5996266"/>
            <a:ext cx="327547" cy="291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Стрелка вправо 116"/>
          <p:cNvSpPr/>
          <p:nvPr/>
        </p:nvSpPr>
        <p:spPr>
          <a:xfrm rot="5400000" flipH="1" flipV="1">
            <a:off x="4066405" y="5481655"/>
            <a:ext cx="327547" cy="291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Прямоугольник 118"/>
          <p:cNvSpPr/>
          <p:nvPr/>
        </p:nvSpPr>
        <p:spPr>
          <a:xfrm>
            <a:off x="4131725" y="4719238"/>
            <a:ext cx="17517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Здійснення заходів  державного нагляду (контролю)</a:t>
            </a:r>
            <a:endParaRPr lang="uk-UA" sz="12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0" name="Рисунок 1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86028" y="4783647"/>
            <a:ext cx="537982" cy="517512"/>
          </a:xfrm>
          <a:prstGeom prst="rect">
            <a:avLst/>
          </a:prstGeom>
        </p:spPr>
      </p:pic>
      <p:sp>
        <p:nvSpPr>
          <p:cNvPr id="121" name="Прямоугольник 120"/>
          <p:cNvSpPr/>
          <p:nvPr/>
        </p:nvSpPr>
        <p:spPr>
          <a:xfrm>
            <a:off x="4126835" y="3765490"/>
            <a:ext cx="17517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притягнення до відповідальності осіб за порушення ними норм законодавства</a:t>
            </a:r>
            <a:endParaRPr lang="uk-UA" sz="12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2" name="Рисунок 12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85288" y="3868983"/>
            <a:ext cx="646437" cy="476139"/>
          </a:xfrm>
          <a:prstGeom prst="rect">
            <a:avLst/>
          </a:prstGeom>
        </p:spPr>
      </p:pic>
      <p:sp>
        <p:nvSpPr>
          <p:cNvPr id="123" name="Скругленный прямоугольник 122"/>
          <p:cNvSpPr/>
          <p:nvPr/>
        </p:nvSpPr>
        <p:spPr>
          <a:xfrm>
            <a:off x="6146670" y="4480697"/>
            <a:ext cx="3912428" cy="3756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ВАЖЛИВО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Стрелка вниз 65"/>
          <p:cNvSpPr/>
          <p:nvPr/>
        </p:nvSpPr>
        <p:spPr>
          <a:xfrm rot="16200000">
            <a:off x="702757" y="1962770"/>
            <a:ext cx="295409" cy="2873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7" name="Группа 66"/>
          <p:cNvGrpSpPr/>
          <p:nvPr/>
        </p:nvGrpSpPr>
        <p:grpSpPr>
          <a:xfrm>
            <a:off x="2250489" y="1810847"/>
            <a:ext cx="690395" cy="789645"/>
            <a:chOff x="2539957" y="1505365"/>
            <a:chExt cx="735576" cy="811486"/>
          </a:xfrm>
        </p:grpSpPr>
        <p:sp>
          <p:nvSpPr>
            <p:cNvPr id="68" name="Прямоугольник 67"/>
            <p:cNvSpPr/>
            <p:nvPr/>
          </p:nvSpPr>
          <p:spPr>
            <a:xfrm>
              <a:off x="2539957" y="2039852"/>
              <a:ext cx="735576" cy="27699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uk-UA" sz="1200" dirty="0" smtClean="0">
                  <a:solidFill>
                    <a:srgbClr val="20653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ОМС</a:t>
              </a:r>
              <a:endParaRPr lang="uk-UA" sz="12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9" name="Рисунок 68"/>
            <p:cNvPicPr>
              <a:picLocks noChangeAspect="1"/>
            </p:cNvPicPr>
            <p:nvPr/>
          </p:nvPicPr>
          <p:blipFill rotWithShape="1">
            <a:blip r:embed="rId2"/>
            <a:srcRect l="31458" t="71115" r="60011" b="11313"/>
            <a:stretch/>
          </p:blipFill>
          <p:spPr>
            <a:xfrm>
              <a:off x="2715587" y="1505365"/>
              <a:ext cx="424761" cy="563272"/>
            </a:xfrm>
            <a:prstGeom prst="rect">
              <a:avLst/>
            </a:prstGeom>
          </p:spPr>
        </p:pic>
      </p:grpSp>
      <p:grpSp>
        <p:nvGrpSpPr>
          <p:cNvPr id="70" name="Группа 69"/>
          <p:cNvGrpSpPr/>
          <p:nvPr/>
        </p:nvGrpSpPr>
        <p:grpSpPr>
          <a:xfrm>
            <a:off x="5084" y="1719603"/>
            <a:ext cx="859797" cy="842519"/>
            <a:chOff x="-72389" y="1338649"/>
            <a:chExt cx="865926" cy="1063131"/>
          </a:xfrm>
        </p:grpSpPr>
        <p:pic>
          <p:nvPicPr>
            <p:cNvPr id="77" name="Рисунок 7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314" y="1338649"/>
              <a:ext cx="531471" cy="781341"/>
            </a:xfrm>
            <a:prstGeom prst="rect">
              <a:avLst/>
            </a:prstGeom>
          </p:spPr>
        </p:pic>
        <p:sp>
          <p:nvSpPr>
            <p:cNvPr id="78" name="Прямоугольник 77"/>
            <p:cNvSpPr/>
            <p:nvPr/>
          </p:nvSpPr>
          <p:spPr>
            <a:xfrm>
              <a:off x="-72389" y="2124781"/>
              <a:ext cx="865926" cy="276999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uk-UA" sz="1200" dirty="0" smtClean="0">
                  <a:solidFill>
                    <a:srgbClr val="20653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Пасічник</a:t>
              </a:r>
              <a:endParaRPr lang="uk-UA" sz="12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976273" y="1810848"/>
            <a:ext cx="895374" cy="863110"/>
            <a:chOff x="959764" y="1518515"/>
            <a:chExt cx="865926" cy="1019568"/>
          </a:xfrm>
        </p:grpSpPr>
        <p:pic>
          <p:nvPicPr>
            <p:cNvPr id="89" name="Рисунок 8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0027" y="1518515"/>
              <a:ext cx="783161" cy="586065"/>
            </a:xfrm>
            <a:prstGeom prst="rect">
              <a:avLst/>
            </a:prstGeom>
          </p:spPr>
        </p:pic>
        <p:sp>
          <p:nvSpPr>
            <p:cNvPr id="90" name="Прямоугольник 89"/>
            <p:cNvSpPr/>
            <p:nvPr/>
          </p:nvSpPr>
          <p:spPr>
            <a:xfrm>
              <a:off x="959764" y="2076418"/>
              <a:ext cx="865926" cy="46166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uk-UA" sz="1200" dirty="0" smtClean="0">
                  <a:solidFill>
                    <a:srgbClr val="20653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Загибель бджіл</a:t>
              </a:r>
              <a:endParaRPr lang="uk-UA" sz="12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1" name="Стрелка вниз 90"/>
          <p:cNvSpPr/>
          <p:nvPr/>
        </p:nvSpPr>
        <p:spPr>
          <a:xfrm rot="16200000">
            <a:off x="1950916" y="1959719"/>
            <a:ext cx="284839" cy="3285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28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7430" t="17488" r="27367" b="61676"/>
          <a:stretch/>
        </p:blipFill>
        <p:spPr>
          <a:xfrm>
            <a:off x="8284191" y="1267278"/>
            <a:ext cx="3907809" cy="12828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6306" t="22731" r="27239" b="35359"/>
          <a:stretch/>
        </p:blipFill>
        <p:spPr>
          <a:xfrm>
            <a:off x="8368346" y="3090224"/>
            <a:ext cx="3689443" cy="196527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3816" y="1485143"/>
            <a:ext cx="77701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реалізує державну політику у галузі: ветеринарної медицини, карантину та захисту рослин, державного нагляду (контролю) у сфері агропромислового комплексу;</a:t>
            </a:r>
          </a:p>
          <a:p>
            <a:pPr algn="just"/>
            <a:endParaRPr lang="uk-UA" sz="1600" dirty="0" smtClean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здійснення державного нагляду (контролю) за дотриманням законодавства </a:t>
            </a:r>
            <a:r>
              <a:rPr lang="uk-UA" sz="1600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щодо зберігання, транспортування, торгівлі та застосування засобів захисту рослин;</a:t>
            </a:r>
          </a:p>
          <a:p>
            <a:pPr algn="just"/>
            <a:endParaRPr lang="uk-UA" sz="1600" dirty="0" smtClean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uk-UA" sz="16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організовує, здійснює у межах повноважень, передбачених законодавством, державний нагляд (контроль) щодо:</a:t>
            </a:r>
          </a:p>
          <a:p>
            <a:pPr marL="12700" indent="260350" algn="just">
              <a:buFont typeface="Wingdings" panose="05000000000000000000" pitchFamily="2" charset="2"/>
              <a:buChar char="ü"/>
            </a:pPr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виконання </a:t>
            </a:r>
            <a:r>
              <a:rPr lang="uk-UA" sz="16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фітосанітарних заходів, </a:t>
            </a:r>
            <a:r>
              <a:rPr lang="uk-UA" sz="16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обігу пестицидів і агрохімікатів</a:t>
            </a:r>
            <a:r>
              <a:rPr lang="uk-UA" sz="16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використання біологічних контрольних організмів</a:t>
            </a:r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12700" algn="just"/>
            <a:endParaRPr lang="uk-UA" sz="1600" dirty="0" smtClean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algn="just"/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здійснює </a:t>
            </a:r>
            <a:r>
              <a:rPr lang="uk-UA" sz="16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державний нагляд </a:t>
            </a:r>
            <a:r>
              <a:rPr lang="uk-UA" sz="16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додержанням підприємствами, установами, організаціями всіх форм власності та громадянами</a:t>
            </a:r>
            <a:r>
              <a:rPr lang="uk-UA" sz="16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державних санітарних норм і правил, гігієнічних нормативів і регламентів безпечного виробництва, транспортування, зберігання, </a:t>
            </a:r>
            <a:r>
              <a:rPr lang="uk-UA" sz="16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застосування пестицидів і </a:t>
            </a:r>
            <a:r>
              <a:rPr lang="uk-UA" sz="1600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агрохімікатів</a:t>
            </a:r>
            <a:endParaRPr lang="uk-UA" sz="16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uk-UA" sz="16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3816" y="6160377"/>
            <a:ext cx="118689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Держпродспоживслужба </a:t>
            </a:r>
            <a:r>
              <a:rPr lang="uk-UA" b="1" i="1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здійснює свої повноваження безпосередньо та через свої територіальні органи.</a:t>
            </a:r>
            <a:endParaRPr lang="uk-UA" b="1" i="1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988860" y="380267"/>
            <a:ext cx="9068929" cy="63814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400" dirty="0" smtClean="0"/>
              <a:t>Повноваження щодо здійснення заходів державного контролю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4627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3816" y="4871822"/>
            <a:ext cx="11700544" cy="1600438"/>
          </a:xfrm>
          <a:prstGeom prst="rect">
            <a:avLst/>
          </a:prstGeom>
          <a:ln>
            <a:solidFill>
              <a:srgbClr val="206539"/>
            </a:solidFill>
          </a:ln>
        </p:spPr>
        <p:txBody>
          <a:bodyPr wrap="square">
            <a:spAutoFit/>
          </a:bodyPr>
          <a:lstStyle/>
          <a:p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Чітко </a:t>
            </a:r>
            <a:r>
              <a:rPr lang="uk-UA" sz="14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визначено основні повноваження поліції, а саме: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1400" b="1" i="1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здійснює </a:t>
            </a:r>
            <a:r>
              <a:rPr lang="uk-UA" sz="1400" b="1" i="1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превентивну та профілактичну діяльність</a:t>
            </a:r>
            <a:r>
              <a:rPr lang="uk-UA" sz="1400" i="1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uk-UA" sz="1400" b="1" i="1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спрямовану на запобігання вчиненню правопорушень</a:t>
            </a:r>
            <a:r>
              <a:rPr lang="uk-UA" sz="1400" i="1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1400" b="1" i="1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виявляє </a:t>
            </a:r>
            <a:r>
              <a:rPr lang="uk-UA" sz="1400" b="1" i="1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причини та умови, що сприяють вчиненню кримінальних та адміністративних правопорушень</a:t>
            </a:r>
            <a:r>
              <a:rPr lang="uk-UA" sz="1400" i="1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uk-UA" sz="1400" b="1" i="1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вживає у межах своєї компетенції заходів для їх усунення</a:t>
            </a:r>
            <a:r>
              <a:rPr lang="uk-UA" sz="1400" i="1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1400" b="1" i="1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вживає </a:t>
            </a:r>
            <a:r>
              <a:rPr lang="uk-UA" sz="1400" b="1" i="1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заходів з метою виявлення кримінальних, адміністративних правопорушень; припиняє виявлені кримінальні та адміністративні правопорушення;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здійснює </a:t>
            </a:r>
            <a:r>
              <a:rPr lang="uk-UA" sz="14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своєчасне реагування на заяви та повідомлення про кримінальні, адміністративні правопорушення або </a:t>
            </a:r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події.</a:t>
            </a:r>
            <a:endParaRPr lang="uk-UA" sz="1400" u="sng" dirty="0" smtClean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988860" y="380267"/>
            <a:ext cx="9068929" cy="638144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/>
              <a:t>Національна поліція України </a:t>
            </a: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537417" y="1415551"/>
            <a:ext cx="3376943" cy="73333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Наказ Мінекономрозвитку </a:t>
            </a:r>
            <a:b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«Про деякі питання у сфері бджільництва» </a:t>
            </a:r>
            <a:r>
              <a:rPr lang="uk-UA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№338 від 19.02.2021</a:t>
            </a:r>
            <a:endParaRPr lang="uk-UA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8139065" y="1720158"/>
            <a:ext cx="172016" cy="325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Стрелка вправо 8"/>
          <p:cNvSpPr/>
          <p:nvPr/>
        </p:nvSpPr>
        <p:spPr>
          <a:xfrm>
            <a:off x="8139065" y="2584867"/>
            <a:ext cx="172016" cy="325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>
            <a:off x="8537417" y="2381163"/>
            <a:ext cx="3376943" cy="175284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400" u="sng" dirty="0" smtClean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uk-UA" sz="1400" u="sng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Адміністративна відповідальність</a:t>
            </a:r>
          </a:p>
          <a:p>
            <a:pPr algn="just"/>
            <a:r>
              <a:rPr lang="uk-UA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Стаття </a:t>
            </a:r>
            <a:r>
              <a:rPr lang="uk-UA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83. </a:t>
            </a:r>
            <a:r>
              <a:rPr lang="uk-UA" sz="12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Порушення правил </a:t>
            </a:r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застосування пестицидів та агрохімікатів.</a:t>
            </a:r>
          </a:p>
          <a:p>
            <a:pPr algn="just"/>
            <a:r>
              <a:rPr lang="uk-UA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Стаття 83-1. </a:t>
            </a:r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Порушення законодавства про захист рослин.</a:t>
            </a:r>
          </a:p>
          <a:p>
            <a:pPr algn="just"/>
            <a:r>
              <a:rPr lang="uk-UA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Стаття 188-12. </a:t>
            </a:r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Невиконання законних вимог посадових осіб спеціально уповноважених органів виконавчої влади у сфері захисту росли</a:t>
            </a:r>
            <a:r>
              <a:rPr lang="ru-RU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endParaRPr lang="uk-UA" sz="1400" dirty="0" smtClean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3816" y="1415551"/>
            <a:ext cx="7770124" cy="830997"/>
          </a:xfrm>
          <a:prstGeom prst="rect">
            <a:avLst/>
          </a:prstGeom>
          <a:ln>
            <a:solidFill>
              <a:srgbClr val="206539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uk-UA" sz="16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Забезпечити </a:t>
            </a:r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участь представників </a:t>
            </a:r>
            <a:r>
              <a:rPr lang="uk-UA" sz="16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територіальних органів Національної поліції </a:t>
            </a:r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України у складі та роботі постійно діючих Комісій із встановлення факту отруєння бджіл.</a:t>
            </a:r>
            <a:endParaRPr lang="uk-UA" sz="1600" u="sng" dirty="0" smtClean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3816" y="2318126"/>
            <a:ext cx="7770124" cy="1815882"/>
          </a:xfrm>
          <a:prstGeom prst="rect">
            <a:avLst/>
          </a:prstGeom>
          <a:ln>
            <a:solidFill>
              <a:srgbClr val="206539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Реагувати на виклики щодо порушення фізичною чи юридичною особою вимог законодавства щодо застосування засобів захисту рослин:</a:t>
            </a:r>
          </a:p>
          <a:p>
            <a:pPr algn="just"/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uk-UA" sz="16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межах і спосіб визначений законодавством: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uk-UA" sz="16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фіксувати правопорушення;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uk-UA" sz="16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вживати заходів щодо усунення правопорушень.</a:t>
            </a:r>
          </a:p>
          <a:p>
            <a:pPr algn="just"/>
            <a:endParaRPr lang="uk-UA" sz="1600" dirty="0" smtClean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uk-UA" sz="1600" dirty="0" smtClean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33069" y="4318249"/>
            <a:ext cx="5908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Законом України «Про Національну поліцію» (</a:t>
            </a:r>
            <a:r>
              <a:rPr lang="uk-UA" b="1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Стаття 23)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0725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7975" y="283239"/>
            <a:ext cx="5636525" cy="811586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cs typeface="Arial" panose="020B0604020202020204" pitchFamily="34" charset="0"/>
              </a:rPr>
              <a:t>Законодавче підґрунтя</a:t>
            </a:r>
            <a:endParaRPr lang="uk-UA" sz="2400" dirty="0">
              <a:solidFill>
                <a:schemeClr val="accent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2954" y="1484242"/>
            <a:ext cx="11737075" cy="5199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Bef>
                <a:spcPts val="1333"/>
              </a:spcBef>
              <a:buFont typeface="Wingdings" panose="05000000000000000000" pitchFamily="2" charset="2"/>
              <a:buChar char="q"/>
            </a:pPr>
            <a:r>
              <a:rPr lang="ru-RU" sz="1600" b="1" dirty="0" smtClean="0">
                <a:solidFill>
                  <a:srgbClr val="206539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Закон </a:t>
            </a:r>
            <a:r>
              <a:rPr lang="uk-UA" sz="1600" b="1" dirty="0" smtClean="0">
                <a:solidFill>
                  <a:srgbClr val="206539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України «</a:t>
            </a:r>
            <a:r>
              <a:rPr lang="uk-UA" sz="1600" b="1" u="sng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Про бджільництво</a:t>
            </a:r>
            <a:r>
              <a:rPr lang="uk-UA" sz="1600" b="1" dirty="0" smtClean="0">
                <a:solidFill>
                  <a:srgbClr val="206539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»                             </a:t>
            </a:r>
          </a:p>
          <a:p>
            <a:pPr marL="285750" indent="-285750" algn="just">
              <a:lnSpc>
                <a:spcPct val="115000"/>
              </a:lnSpc>
              <a:spcBef>
                <a:spcPts val="1333"/>
              </a:spcBef>
              <a:buFont typeface="Wingdings" panose="05000000000000000000" pitchFamily="2" charset="2"/>
              <a:buChar char="q"/>
            </a:pPr>
            <a:r>
              <a:rPr lang="uk-UA" sz="1600" b="1" dirty="0" smtClean="0">
                <a:solidFill>
                  <a:srgbClr val="206539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Закон України «</a:t>
            </a:r>
            <a:r>
              <a:rPr lang="uk-UA" sz="1600" b="1" u="sng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Про пестициди і агрохімікати</a:t>
            </a:r>
            <a:r>
              <a:rPr lang="uk-UA" sz="1600" b="1" dirty="0" smtClean="0">
                <a:solidFill>
                  <a:srgbClr val="206539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»           </a:t>
            </a:r>
          </a:p>
          <a:p>
            <a:pPr marL="285750" indent="-285750" algn="just">
              <a:lnSpc>
                <a:spcPct val="115000"/>
              </a:lnSpc>
              <a:spcBef>
                <a:spcPts val="1333"/>
              </a:spcBef>
              <a:buFont typeface="Wingdings" panose="05000000000000000000" pitchFamily="2" charset="2"/>
              <a:buChar char="q"/>
            </a:pPr>
            <a:r>
              <a:rPr lang="uk-UA" sz="1600" b="1" dirty="0" smtClean="0">
                <a:solidFill>
                  <a:srgbClr val="206539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Наказ Мінекономрозвитку «</a:t>
            </a:r>
            <a:r>
              <a:rPr lang="uk-UA" sz="1600" b="1" u="sng" dirty="0" smtClean="0">
                <a:highlight>
                  <a:srgbClr val="FFFFFF"/>
                </a:highlight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Про деякі питання у сфері бджільництва</a:t>
            </a:r>
            <a:r>
              <a:rPr lang="uk-UA" sz="1600" b="1" dirty="0" smtClean="0">
                <a:solidFill>
                  <a:srgbClr val="206539"/>
                </a:solidFill>
                <a:highlight>
                  <a:srgbClr val="FFFFFF"/>
                </a:highlight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»</a:t>
            </a:r>
            <a:r>
              <a:rPr lang="uk-UA" sz="1600" b="1" dirty="0" smtClean="0">
                <a:solidFill>
                  <a:srgbClr val="206539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№338 від 19.02.2021</a:t>
            </a:r>
          </a:p>
          <a:p>
            <a:pPr marL="285750" indent="-285750" algn="just">
              <a:lnSpc>
                <a:spcPct val="115000"/>
              </a:lnSpc>
              <a:spcBef>
                <a:spcPts val="1333"/>
              </a:spcBef>
              <a:buFont typeface="Wingdings" panose="05000000000000000000" pitchFamily="2" charset="2"/>
              <a:buChar char="q"/>
            </a:pPr>
            <a:r>
              <a:rPr lang="uk-UA" sz="1600" b="1" dirty="0" smtClean="0">
                <a:solidFill>
                  <a:srgbClr val="206539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uk-UA" sz="1600" b="1" dirty="0" smtClean="0">
                <a:highlight>
                  <a:srgbClr val="FFFFFF"/>
                </a:highlight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Інструкція щодо попередження та ліквідації хвороб бджіл</a:t>
            </a:r>
            <a:r>
              <a:rPr lang="uk-UA" sz="1600" b="1" dirty="0" smtClean="0">
                <a:solidFill>
                  <a:srgbClr val="206539"/>
                </a:solidFill>
                <a:highlight>
                  <a:srgbClr val="FFFFFF"/>
                </a:highlight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затверджена наказом Головного державного інспектора ветеринарної медицини України від 30 січня 2001 року № 9</a:t>
            </a:r>
          </a:p>
          <a:p>
            <a:pPr marL="285750" indent="-285750" algn="just">
              <a:lnSpc>
                <a:spcPct val="115000"/>
              </a:lnSpc>
              <a:spcBef>
                <a:spcPts val="1333"/>
              </a:spcBef>
              <a:buFont typeface="Wingdings" panose="05000000000000000000" pitchFamily="2" charset="2"/>
              <a:buChar char="q"/>
            </a:pPr>
            <a:r>
              <a:rPr lang="uk-UA" sz="1600" b="1" dirty="0" smtClean="0">
                <a:solidFill>
                  <a:srgbClr val="206539"/>
                </a:solidFill>
                <a:highlight>
                  <a:srgbClr val="FFFFFF"/>
                </a:highlight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Наказ Мінагрополітики від 10.02.2016 р. № 39 «</a:t>
            </a:r>
            <a:r>
              <a:rPr lang="uk-UA" sz="1600" b="1" u="sng" dirty="0" smtClean="0">
                <a:highlight>
                  <a:srgbClr val="FFFFFF"/>
                </a:highlight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Про затвердження Порядку проведення державної реєстрації </a:t>
            </a:r>
            <a:r>
              <a:rPr lang="uk-UA" sz="1600" b="1" u="sng" dirty="0" err="1" smtClean="0">
                <a:highlight>
                  <a:srgbClr val="FFFFFF"/>
                </a:highlight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потужностей</a:t>
            </a:r>
            <a:r>
              <a:rPr lang="uk-UA" sz="1600" b="1" u="sng" dirty="0" smtClean="0">
                <a:highlight>
                  <a:srgbClr val="FFFFFF"/>
                </a:highlight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, ведення державного реєстру </a:t>
            </a:r>
            <a:r>
              <a:rPr lang="uk-UA" sz="1600" b="1" u="sng" dirty="0" err="1" smtClean="0">
                <a:highlight>
                  <a:srgbClr val="FFFFFF"/>
                </a:highlight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потужностей</a:t>
            </a:r>
            <a:r>
              <a:rPr lang="uk-UA" sz="1600" b="1" u="sng" dirty="0" smtClean="0">
                <a:highlight>
                  <a:srgbClr val="FFFFFF"/>
                </a:highlight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операторів ринку та надання інформації з нього заінтересованим суб’єктам</a:t>
            </a:r>
            <a:r>
              <a:rPr lang="uk-UA" sz="1600" b="1" dirty="0" smtClean="0">
                <a:solidFill>
                  <a:srgbClr val="206539"/>
                </a:solidFill>
                <a:highlight>
                  <a:srgbClr val="FFFFFF"/>
                </a:highlight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»</a:t>
            </a:r>
            <a:endParaRPr lang="uk-UA" sz="1600" b="1" dirty="0" smtClean="0">
              <a:solidFill>
                <a:srgbClr val="206539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285750" indent="-285750" algn="just">
              <a:lnSpc>
                <a:spcPct val="115000"/>
              </a:lnSpc>
              <a:spcBef>
                <a:spcPts val="1333"/>
              </a:spcBef>
              <a:buFont typeface="Wingdings" panose="05000000000000000000" pitchFamily="2" charset="2"/>
              <a:buChar char="q"/>
            </a:pPr>
            <a:r>
              <a:rPr lang="uk-UA" sz="1600" b="1" dirty="0" smtClean="0">
                <a:solidFill>
                  <a:srgbClr val="206539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 </a:t>
            </a:r>
            <a:r>
              <a:rPr lang="uk-UA" sz="1600" b="1" u="sng" dirty="0" smtClean="0">
                <a:solidFill>
                  <a:srgbClr val="206539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Державні санітарні правила авіаційного застосування пестицидів і агрохімікатів у народному господарстві України</a:t>
            </a:r>
            <a:r>
              <a:rPr lang="uk-UA" sz="1600" b="1" dirty="0" smtClean="0">
                <a:solidFill>
                  <a:srgbClr val="206539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                 </a:t>
            </a:r>
          </a:p>
          <a:p>
            <a:pPr marL="285750" indent="-285750" algn="just">
              <a:lnSpc>
                <a:spcPct val="115000"/>
              </a:lnSpc>
              <a:spcBef>
                <a:spcPts val="1333"/>
              </a:spcBef>
              <a:buFont typeface="Wingdings" panose="05000000000000000000" pitchFamily="2" charset="2"/>
              <a:buChar char="q"/>
            </a:pPr>
            <a:r>
              <a:rPr lang="uk-UA" sz="1600" b="1" dirty="0" smtClean="0">
                <a:solidFill>
                  <a:srgbClr val="206539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uk-UA" sz="1600" b="1" u="sng" dirty="0" smtClean="0">
                <a:solidFill>
                  <a:srgbClr val="206539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Транспортування, зберігання та застосування пестицидів у народному господарстві. Державні санітарні правила</a:t>
            </a:r>
            <a:r>
              <a:rPr lang="uk-UA" sz="1600" b="1" dirty="0" smtClean="0">
                <a:solidFill>
                  <a:srgbClr val="206539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                      </a:t>
            </a:r>
          </a:p>
          <a:p>
            <a:pPr marL="285750" indent="-285750" algn="just">
              <a:lnSpc>
                <a:spcPct val="115000"/>
              </a:lnSpc>
              <a:spcBef>
                <a:spcPts val="1333"/>
              </a:spcBef>
              <a:spcAft>
                <a:spcPts val="1333"/>
              </a:spcAft>
              <a:buFont typeface="Wingdings" panose="05000000000000000000" pitchFamily="2" charset="2"/>
              <a:buChar char="q"/>
            </a:pPr>
            <a:r>
              <a:rPr lang="uk-UA" sz="1600" b="1" dirty="0" smtClean="0">
                <a:solidFill>
                  <a:srgbClr val="206539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 </a:t>
            </a:r>
            <a:r>
              <a:rPr lang="uk-UA" sz="1600" b="1" u="sng" dirty="0" smtClean="0">
                <a:solidFill>
                  <a:srgbClr val="206539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Правила  відбору  зразків  патологічного матеріалу, крові, кормів, води та пересилання їх для лабораторного дослідження</a:t>
            </a:r>
            <a:endParaRPr lang="uk-UA" sz="1600" b="1" dirty="0">
              <a:solidFill>
                <a:srgbClr val="206539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1994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3285951"/>
              </p:ext>
            </p:extLst>
          </p:nvPr>
        </p:nvGraphicFramePr>
        <p:xfrm>
          <a:off x="0" y="2074461"/>
          <a:ext cx="12192000" cy="47835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192000">
                  <a:extLst>
                    <a:ext uri="{9D8B030D-6E8A-4147-A177-3AD203B41FA5}">
                      <a16:colId xmlns:a16="http://schemas.microsoft.com/office/drawing/2014/main" val="3082260643"/>
                    </a:ext>
                  </a:extLst>
                </a:gridCol>
              </a:tblGrid>
              <a:tr h="100049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Розділ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VII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ВІДПОВІДАЛЬНІСТЬ ЗА ПОРУШЕННЯ ЗАКОНОДАВСТВА В ГАЛУЗІ БДЖІЛЬНИЦТВА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1210926"/>
                  </a:ext>
                </a:extLst>
              </a:tr>
              <a:tr h="980791">
                <a:tc>
                  <a:txBody>
                    <a:bodyPr/>
                    <a:lstStyle/>
                    <a:p>
                      <a:pPr algn="just"/>
                      <a:r>
                        <a:rPr lang="uk-UA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Порушення законодавства в галузі бджільництва тягне за собою дисциплінарну, адміністративну, цивільно-правову або кримінальну відповідальність згідно з законами України.</a:t>
                      </a:r>
                      <a:endParaRPr lang="uk-UA" dirty="0" smtClean="0">
                        <a:solidFill>
                          <a:srgbClr val="33333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728407"/>
                  </a:ext>
                </a:extLst>
              </a:tr>
              <a:tr h="1401129">
                <a:tc>
                  <a:txBody>
                    <a:bodyPr/>
                    <a:lstStyle/>
                    <a:p>
                      <a:pPr algn="just"/>
                      <a:r>
                        <a:rPr lang="uk-UA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Відповідальність за порушення законодавства в галузі бджільництва несуть особи, винні у:</a:t>
                      </a:r>
                    </a:p>
                    <a:p>
                      <a:pPr algn="just"/>
                      <a:r>
                        <a:rPr lang="uk-UA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неповідомленні (приховуванні) або наданні неправдивої інформації про виникнення загрози бджолам при застосуванні засобів захисту рослин;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5840595"/>
                  </a:ext>
                </a:extLst>
              </a:tr>
              <a:tr h="14011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порушенні технології вирощування рослин сільськогосподарського та іншого призначення, що призвело до погіршення умов у ареалах розселення бджіл;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6587473"/>
                  </a:ext>
                </a:extLst>
              </a:tr>
            </a:tbl>
          </a:graphicData>
        </a:graphic>
      </p:graphicFrame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42867" y="1381660"/>
            <a:ext cx="7865658" cy="4616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20653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ЗАКОН </a:t>
            </a:r>
            <a:r>
              <a:rPr lang="ru-RU" altLang="ru-RU" sz="2400" b="1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УКРАЇНИ «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20653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ПРО БДЖІЛЬНИЦТВО»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206539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193576" y="283239"/>
            <a:ext cx="8734567" cy="8115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cs typeface="Arial" panose="020B0604020202020204" pitchFamily="34" charset="0"/>
              </a:rPr>
              <a:t>Законодавче підґрунтя щодо відповідальності</a:t>
            </a:r>
            <a:endParaRPr lang="uk-UA" sz="2400" dirty="0">
              <a:solidFill>
                <a:schemeClr val="accent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9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7776276"/>
              </p:ext>
            </p:extLst>
          </p:nvPr>
        </p:nvGraphicFramePr>
        <p:xfrm>
          <a:off x="0" y="875385"/>
          <a:ext cx="12192000" cy="598261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192000">
                  <a:extLst>
                    <a:ext uri="{9D8B030D-6E8A-4147-A177-3AD203B41FA5}">
                      <a16:colId xmlns:a16="http://schemas.microsoft.com/office/drawing/2014/main" val="3082260643"/>
                    </a:ext>
                  </a:extLst>
                </a:gridCol>
              </a:tblGrid>
              <a:tr h="884813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206539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Розділ </a:t>
                      </a:r>
                      <a:r>
                        <a:rPr lang="en-US" sz="1600" b="1" dirty="0" smtClean="0">
                          <a:solidFill>
                            <a:srgbClr val="206539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</a:t>
                      </a:r>
                      <a:r>
                        <a:rPr lang="en-US" sz="1600" dirty="0" smtClean="0">
                          <a:solidFill>
                            <a:srgbClr val="206539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600" dirty="0" smtClean="0">
                          <a:solidFill>
                            <a:srgbClr val="206539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600" b="1" dirty="0" smtClean="0">
                          <a:solidFill>
                            <a:srgbClr val="206539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ВІДПОВІДАЛЬНІСТЬ ЗА ПОРУШЕННЯ ЗАКОНОДАВСТВА ПРО ПЕСТИЦИДИ І АГРОХІМІКАТИ</a:t>
                      </a:r>
                      <a:endParaRPr lang="ru-RU" sz="1600" dirty="0" smtClean="0">
                        <a:solidFill>
                          <a:srgbClr val="206539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1210926"/>
                  </a:ext>
                </a:extLst>
              </a:tr>
              <a:tr h="884813">
                <a:tc>
                  <a:txBody>
                    <a:bodyPr/>
                    <a:lstStyle/>
                    <a:p>
                      <a:pPr algn="just"/>
                      <a:r>
                        <a:rPr lang="uk-UA" sz="1600" dirty="0" smtClean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Порушення законодавства про пестициди і агрохімікати тягне за собою цивільну, дисциплінарну, адміністративну або кримінальну відповідальність згідно з чинним законодавством.</a:t>
                      </a:r>
                    </a:p>
                    <a:p>
                      <a:pPr algn="just"/>
                      <a:r>
                        <a:rPr lang="uk-UA" sz="1600" dirty="0" smtClean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використанні завідомо фальсифікованих пестицидів і агрохімікатів.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728407"/>
                  </a:ext>
                </a:extLst>
              </a:tr>
              <a:tr h="884813">
                <a:tc>
                  <a:txBody>
                    <a:bodyPr/>
                    <a:lstStyle/>
                    <a:p>
                      <a:pPr algn="just"/>
                      <a:r>
                        <a:rPr lang="uk-UA" sz="1600" dirty="0" smtClean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Відповідальність несуть особи, винні у:</a:t>
                      </a:r>
                    </a:p>
                    <a:p>
                      <a:pPr algn="just"/>
                      <a:r>
                        <a:rPr lang="uk-UA" sz="1600" dirty="0" smtClean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приховуванні або перекрученні інформації, що могло спричинити або спричинило загрозу життю та здоров'ю людини, а так само майну і навколишньому природному середовищу;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5840595"/>
                  </a:ext>
                </a:extLst>
              </a:tr>
              <a:tr h="1150256">
                <a:tc>
                  <a:txBody>
                    <a:bodyPr/>
                    <a:lstStyle/>
                    <a:p>
                      <a:pPr algn="just"/>
                      <a:r>
                        <a:rPr lang="uk-UA" sz="1600" dirty="0" smtClean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недотриманні вимог, санітарних норм і правил та інших нормативно-правових актів під час виробництва, транспортування, зберігання пестицидів, агрохімікатів і технічних засобів їх застосування (крім технічних засобів застосування пестицидів і агрохімікатів, на які поширюються вимоги та процедури технічного регламенту щодо безпеки машин);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6587473"/>
                  </a:ext>
                </a:extLst>
              </a:tr>
              <a:tr h="651859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забрудненні пестицидами і агрохімікатами понад допустимі рівні сільськогосподарської сировини, кормів, харчових продуктів, ґрунту, води, повітря;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2427061"/>
                  </a:ext>
                </a:extLst>
              </a:tr>
              <a:tr h="64124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порушенні регламентів та санітарних норм і правил транспортування, зберігання, торгівлі та застосування пестицидів і агрохімікатів;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0535465"/>
                  </a:ext>
                </a:extLst>
              </a:tr>
              <a:tr h="88481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Відшкодування збитків, заподіяних внаслідок порушень законодавства про пестициди та агрохімікати, здійснюється відповідно до чинного законодавства.</a:t>
                      </a:r>
                      <a:endParaRPr lang="uk-UA" sz="1600" b="0" i="0" dirty="0" smtClean="0">
                        <a:solidFill>
                          <a:srgbClr val="333333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/>
                      <a:endParaRPr lang="uk-UA" sz="1600" dirty="0" smtClean="0">
                        <a:solidFill>
                          <a:srgbClr val="33333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69114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3193576" y="283239"/>
            <a:ext cx="8734567" cy="4127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cs typeface="Arial" panose="020B0604020202020204" pitchFamily="34" charset="0"/>
              </a:rPr>
              <a:t>Законодавче підґрунтя щодо відповідальності</a:t>
            </a:r>
            <a:endParaRPr lang="uk-UA" sz="2400" dirty="0">
              <a:solidFill>
                <a:schemeClr val="accent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17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2562" y="0"/>
            <a:ext cx="3539905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573780" cy="6565392"/>
          </a:xfrm>
          <a:prstGeom prst="rect">
            <a:avLst/>
          </a:prstGeom>
        </p:spPr>
      </p:pic>
      <p:graphicFrame>
        <p:nvGraphicFramePr>
          <p:cNvPr id="7" name="Объект 6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8077872"/>
              </p:ext>
            </p:extLst>
          </p:nvPr>
        </p:nvGraphicFramePr>
        <p:xfrm>
          <a:off x="4063843" y="0"/>
          <a:ext cx="3571875" cy="67810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Презентация" r:id="rId5" imgW="3571920" imgH="6562800" progId="PowerPoint.Show.12">
                  <p:embed/>
                </p:oleObj>
              </mc:Choice>
              <mc:Fallback>
                <p:oleObj name="Презентация" r:id="rId5" imgW="3571920" imgH="6562800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63843" y="0"/>
                        <a:ext cx="3571875" cy="67810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087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5739" y="3139709"/>
            <a:ext cx="1264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офіційному вебсайті</a:t>
            </a:r>
            <a:endParaRPr lang="uk-UA" sz="12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1257714" y="1392507"/>
            <a:ext cx="5051493" cy="738664"/>
          </a:xfrm>
          <a:prstGeom prst="rect">
            <a:avLst/>
          </a:prstGeom>
          <a:ln>
            <a:solidFill>
              <a:srgbClr val="206539"/>
            </a:solidFill>
          </a:ln>
        </p:spPr>
        <p:txBody>
          <a:bodyPr wrap="square">
            <a:spAutoFit/>
          </a:bodyPr>
          <a:lstStyle/>
          <a:p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Громади повинні </a:t>
            </a:r>
            <a:r>
              <a:rPr lang="ru-RU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переглянути та оновити  </a:t>
            </a:r>
            <a:r>
              <a:rPr lang="uk-UA" sz="14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склад постійно </a:t>
            </a:r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діючих Комісій </a:t>
            </a:r>
            <a:r>
              <a:rPr lang="uk-UA" sz="14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із встановлення факту отруєння </a:t>
            </a:r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бджіл</a:t>
            </a:r>
          </a:p>
          <a:p>
            <a:pPr algn="ctr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1400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01 березня 2022 року </a:t>
            </a:r>
            <a:endParaRPr lang="uk-UA" sz="1400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84091" t="83615" r="6654" b="9187"/>
          <a:stretch/>
        </p:blipFill>
        <p:spPr>
          <a:xfrm>
            <a:off x="307165" y="1392507"/>
            <a:ext cx="537651" cy="506487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 rotWithShape="1">
          <a:blip r:embed="rId3"/>
          <a:srcRect l="11393" r="75841" b="-1565"/>
          <a:stretch/>
        </p:blipFill>
        <p:spPr>
          <a:xfrm>
            <a:off x="338188" y="2533014"/>
            <a:ext cx="556647" cy="634452"/>
          </a:xfrm>
          <a:prstGeom prst="rect">
            <a:avLst/>
          </a:prstGeom>
        </p:spPr>
      </p:pic>
      <p:sp>
        <p:nvSpPr>
          <p:cNvPr id="76" name="Заголовок 1"/>
          <p:cNvSpPr txBox="1">
            <a:spLocks/>
          </p:cNvSpPr>
          <p:nvPr/>
        </p:nvSpPr>
        <p:spPr>
          <a:xfrm>
            <a:off x="3783461" y="406400"/>
            <a:ext cx="6615481" cy="6484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dirty="0" smtClean="0"/>
              <a:t>Подальші кроки для досягнення мети</a:t>
            </a:r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1248761" y="2604365"/>
            <a:ext cx="5051493" cy="1169551"/>
          </a:xfrm>
          <a:prstGeom prst="rect">
            <a:avLst/>
          </a:prstGeom>
          <a:ln>
            <a:solidFill>
              <a:srgbClr val="206539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uk-UA" sz="14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</a:t>
            </a:r>
            <a:r>
              <a:rPr lang="ru-RU" sz="14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сезон </a:t>
            </a:r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інтенсивного застосування пестицидів і агрохімікатів на сільськогосподарських угіддях та активна фаза льоту бджіл </a:t>
            </a:r>
            <a:r>
              <a:rPr lang="uk-UA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визначити контактну особу  для отримання </a:t>
            </a:r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оперативного повідомлення про отруєння чи масову загибель бджіл та </a:t>
            </a:r>
            <a:r>
              <a:rPr lang="uk-UA" sz="14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дані </a:t>
            </a:r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оприлюднити на вебсайті</a:t>
            </a:r>
            <a:endParaRPr lang="uk-UA" sz="1400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06164" y="1887884"/>
            <a:ext cx="8624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ОМС</a:t>
            </a:r>
            <a:endParaRPr lang="uk-UA" sz="12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1248761" y="4208069"/>
            <a:ext cx="5051493" cy="738664"/>
          </a:xfrm>
          <a:prstGeom prst="rect">
            <a:avLst/>
          </a:prstGeom>
          <a:ln>
            <a:solidFill>
              <a:srgbClr val="206539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uk-UA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Активізувати інформаційну кампанію </a:t>
            </a:r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щодо вимог законодавства в частині застосування засобів захисту рослин </a:t>
            </a:r>
            <a:endParaRPr lang="uk-UA" sz="1400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437" y="4090633"/>
            <a:ext cx="530398" cy="377985"/>
          </a:xfrm>
          <a:prstGeom prst="rect">
            <a:avLst/>
          </a:prstGeom>
        </p:spPr>
      </p:pic>
      <p:sp>
        <p:nvSpPr>
          <p:cNvPr id="47" name="Прямоугольник 46"/>
          <p:cNvSpPr/>
          <p:nvPr/>
        </p:nvSpPr>
        <p:spPr>
          <a:xfrm>
            <a:off x="-6787" y="4469679"/>
            <a:ext cx="126450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1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інформування</a:t>
            </a:r>
            <a:endParaRPr lang="uk-UA" sz="11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908800" y="1761839"/>
            <a:ext cx="4914900" cy="1200329"/>
          </a:xfrm>
          <a:prstGeom prst="rect">
            <a:avLst/>
          </a:prstGeom>
          <a:ln>
            <a:solidFill>
              <a:srgbClr val="20653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dirty="0" smtClean="0">
                <a:solidFill>
                  <a:srgbClr val="206539"/>
                </a:solidFill>
              </a:rPr>
              <a:t>Злагоджені та координовані дії усіх центральних органів виконавчої влади разом із органами місцевого самоврядування</a:t>
            </a:r>
            <a:endParaRPr lang="uk-UA" dirty="0">
              <a:solidFill>
                <a:srgbClr val="206539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37413" y="5054600"/>
            <a:ext cx="5952287" cy="1574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206539"/>
                </a:solidFill>
              </a:rPr>
              <a:t>Протягом березня провести наради </a:t>
            </a:r>
            <a:r>
              <a:rPr lang="uk-UA" dirty="0">
                <a:solidFill>
                  <a:srgbClr val="206539"/>
                </a:solidFill>
              </a:rPr>
              <a:t>із залученням </a:t>
            </a:r>
            <a:r>
              <a:rPr lang="uk-UA" dirty="0" smtClean="0">
                <a:solidFill>
                  <a:srgbClr val="206539"/>
                </a:solidFill>
              </a:rPr>
              <a:t>ОТГ, аграріїв, </a:t>
            </a:r>
            <a:r>
              <a:rPr lang="uk-UA" dirty="0">
                <a:solidFill>
                  <a:srgbClr val="206539"/>
                </a:solidFill>
              </a:rPr>
              <a:t>власників </a:t>
            </a:r>
            <a:r>
              <a:rPr lang="uk-UA" dirty="0" smtClean="0">
                <a:solidFill>
                  <a:srgbClr val="206539"/>
                </a:solidFill>
              </a:rPr>
              <a:t>пасік</a:t>
            </a:r>
          </a:p>
          <a:p>
            <a:pPr algn="ctr"/>
            <a:r>
              <a:rPr lang="uk-UA" u="sng" dirty="0" smtClean="0">
                <a:solidFill>
                  <a:srgbClr val="FF0000"/>
                </a:solidFill>
              </a:rPr>
              <a:t>Графіки проведення опублікувати на сайті Мінагрополітики, ОДА та ОМС</a:t>
            </a:r>
            <a:endParaRPr lang="uk-UA" u="sng" dirty="0">
              <a:solidFill>
                <a:srgbClr val="FF0000"/>
              </a:solidFill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6705600" y="5283200"/>
            <a:ext cx="685800" cy="977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3" name="Прямоугольник 22"/>
          <p:cNvSpPr/>
          <p:nvPr/>
        </p:nvSpPr>
        <p:spPr>
          <a:xfrm>
            <a:off x="7745248" y="4208069"/>
            <a:ext cx="3765988" cy="1569660"/>
          </a:xfrm>
          <a:prstGeom prst="rect">
            <a:avLst/>
          </a:prstGeom>
          <a:ln>
            <a:solidFill>
              <a:srgbClr val="206539"/>
            </a:solidFill>
          </a:ln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uk-UA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Мінімізація випадків отруєнь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endParaRPr lang="uk-UA" sz="16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uk-UA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Підвищення врожайності</a:t>
            </a:r>
          </a:p>
          <a:p>
            <a:pPr algn="ctr"/>
            <a:r>
              <a:rPr lang="uk-UA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uk-UA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Охорона навколишнього середовища</a:t>
            </a:r>
            <a:endParaRPr lang="uk-UA" dirty="0"/>
          </a:p>
        </p:txBody>
      </p:sp>
      <p:sp>
        <p:nvSpPr>
          <p:cNvPr id="25" name="Овал 24"/>
          <p:cNvSpPr/>
          <p:nvPr/>
        </p:nvSpPr>
        <p:spPr>
          <a:xfrm>
            <a:off x="7308850" y="3536092"/>
            <a:ext cx="4673600" cy="311692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Стрелка вниз 17"/>
          <p:cNvSpPr/>
          <p:nvPr/>
        </p:nvSpPr>
        <p:spPr>
          <a:xfrm>
            <a:off x="9024529" y="3060158"/>
            <a:ext cx="988242" cy="7137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6" name="Прямоугольник 25"/>
          <p:cNvSpPr/>
          <p:nvPr/>
        </p:nvSpPr>
        <p:spPr>
          <a:xfrm>
            <a:off x="8232775" y="5917265"/>
            <a:ext cx="2908300" cy="6727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206539"/>
                </a:solidFill>
              </a:rPr>
              <a:t>Постійних розвиток галузі</a:t>
            </a:r>
            <a:endParaRPr lang="uk-UA" dirty="0">
              <a:solidFill>
                <a:srgbClr val="2065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02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51454" y="2536146"/>
            <a:ext cx="8281852" cy="2438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7200" dirty="0" smtClean="0">
                <a:solidFill>
                  <a:schemeClr val="accent2">
                    <a:lumMod val="75000"/>
                  </a:schemeClr>
                </a:solidFill>
              </a:rPr>
              <a:t>ДЯКУЮ ЗА УВАГУ</a:t>
            </a:r>
            <a:endParaRPr lang="uk-UA" sz="72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29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582" y="1430594"/>
            <a:ext cx="11036218" cy="479406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ЗМІСТ</a:t>
            </a:r>
            <a:endParaRPr lang="ru-RU" sz="2800" b="1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7581" y="1910000"/>
            <a:ext cx="11283015" cy="4351338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uk-UA" sz="2400" b="1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Загальні дані </a:t>
            </a:r>
          </a:p>
          <a:p>
            <a:pPr>
              <a:buFont typeface="Wingdings" panose="05000000000000000000" pitchFamily="2" charset="2"/>
              <a:buChar char="ü"/>
            </a:pPr>
            <a:endParaRPr lang="uk-UA" sz="2400" b="1" dirty="0" smtClean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uk-UA" sz="2400" b="1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Основні причини </a:t>
            </a:r>
            <a:r>
              <a:rPr lang="uk-UA" sz="2400" b="1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отруєння </a:t>
            </a:r>
            <a:r>
              <a:rPr lang="uk-UA" sz="2400" b="1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бджіл </a:t>
            </a:r>
          </a:p>
          <a:p>
            <a:pPr>
              <a:buFont typeface="Wingdings" panose="05000000000000000000" pitchFamily="2" charset="2"/>
              <a:buChar char="ü"/>
            </a:pPr>
            <a:endParaRPr lang="uk-UA" sz="2400" b="1" dirty="0" smtClean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uk-UA" sz="2400" b="1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Заходи профілактики </a:t>
            </a:r>
            <a:r>
              <a:rPr lang="uk-UA" sz="2400" b="1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отруєння </a:t>
            </a:r>
            <a:r>
              <a:rPr lang="uk-UA" sz="2400" b="1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бджіл</a:t>
            </a:r>
          </a:p>
          <a:p>
            <a:pPr>
              <a:buFont typeface="Wingdings" panose="05000000000000000000" pitchFamily="2" charset="2"/>
              <a:buChar char="ü"/>
            </a:pPr>
            <a:endParaRPr lang="uk-UA" sz="2400" b="1" dirty="0" smtClean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uk-UA" sz="2400" b="1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Пам'ятки для аграріїв, власників пасік та ОТГ</a:t>
            </a:r>
          </a:p>
          <a:p>
            <a:pPr>
              <a:buFont typeface="Wingdings" panose="05000000000000000000" pitchFamily="2" charset="2"/>
              <a:buChar char="ü"/>
            </a:pPr>
            <a:endParaRPr lang="uk-UA" sz="2400" b="1" dirty="0" smtClean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uk-UA" sz="2400" b="1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Механізми </a:t>
            </a:r>
            <a:r>
              <a:rPr lang="uk-UA" sz="2400" b="1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установлення факту отруєння </a:t>
            </a:r>
            <a:r>
              <a:rPr lang="uk-UA" sz="2400" b="1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бджіл</a:t>
            </a:r>
          </a:p>
          <a:p>
            <a:pPr>
              <a:buFont typeface="Wingdings" panose="05000000000000000000" pitchFamily="2" charset="2"/>
              <a:buChar char="ü"/>
            </a:pPr>
            <a:endParaRPr lang="uk-UA" sz="2400" b="1" dirty="0" smtClean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uk-UA" sz="2400" b="1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Законодавче підґрунтя</a:t>
            </a:r>
            <a:r>
              <a:rPr lang="en-US" sz="2400" b="1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2400" b="1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щодо відповідальності </a:t>
            </a:r>
          </a:p>
          <a:p>
            <a:pPr marL="0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7031" y="2487378"/>
            <a:ext cx="4204969" cy="377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66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2911522" y="0"/>
            <a:ext cx="9280478" cy="6428096"/>
            <a:chOff x="1692322" y="1239671"/>
            <a:chExt cx="8256896" cy="5228134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92322" y="1239671"/>
              <a:ext cx="8256896" cy="522813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4462819" y="3717260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2990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811439" y="1943051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969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7014950" y="3877522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2368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639033" y="4019069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1317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074461" y="3877522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1031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792872" y="4409785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3077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9089410" y="2859010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1952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7983942" y="2995487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1982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878473" y="4682740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1392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964074" y="4409784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2658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179329" y="4682739"/>
              <a:ext cx="648265" cy="2729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2431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964074" y="3880638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3264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554342" y="2668916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1883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619165" y="1912862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2142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848069" y="2150722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1229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281689" y="2859010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1260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407931" y="3351492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2261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4333172" y="2287199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746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3686609" y="2917113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2023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3671245" y="1932556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1027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988860" y="4150477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998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3118511" y="3410549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1629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2702256" y="3780513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2204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238231" y="3137594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2117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3"/>
          <a:srcRect l="9224" t="24470" r="71791" b="50285"/>
          <a:stretch/>
        </p:blipFill>
        <p:spPr>
          <a:xfrm>
            <a:off x="265707" y="4314086"/>
            <a:ext cx="616155" cy="645219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921499" y="5379441"/>
            <a:ext cx="27061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2 294 114 </a:t>
            </a:r>
            <a:r>
              <a:rPr lang="uk-UA" dirty="0" smtClean="0">
                <a:solidFill>
                  <a:srgbClr val="154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бджолосімей </a:t>
            </a:r>
            <a:endParaRPr lang="uk-UA" b="1" dirty="0">
              <a:solidFill>
                <a:srgbClr val="154F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957893" y="4546923"/>
            <a:ext cx="32454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44 950 </a:t>
            </a:r>
            <a:r>
              <a:rPr lang="uk-UA" dirty="0" smtClean="0">
                <a:solidFill>
                  <a:srgbClr val="154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зареєстрованих пасік</a:t>
            </a:r>
            <a:endParaRPr lang="uk-UA" b="1" dirty="0">
              <a:solidFill>
                <a:srgbClr val="154F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agriculture,apiary,art,barrel,bee,beehive,beekeeper,beekeepers,beekeeping, cartoon,collection,design,dipper,equipment,farm,flower,fork,frame,gloves, honey,honeycombs,icon,illustration,isolated,jar,logo,pancakes,product,production,set,sign,smoker,spoon  ...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47" t="70681" r="31300" b="11036"/>
          <a:stretch/>
        </p:blipFill>
        <p:spPr bwMode="auto">
          <a:xfrm>
            <a:off x="265707" y="5295367"/>
            <a:ext cx="314362" cy="453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agriculture,apiary,art,barrel,bee,beehive,beekeeper,beekeepers,beekeeping, cartoon,collection,design,dipper,equipment,farm,flower,fork,frame,gloves, honey,honeycombs,icon,illustration,isolated,jar,logo,pancakes,product,production,set,sign,smoker,spoon  ...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47" t="70681" r="31300" b="11036"/>
          <a:stretch/>
        </p:blipFill>
        <p:spPr bwMode="auto">
          <a:xfrm>
            <a:off x="567500" y="5295367"/>
            <a:ext cx="314362" cy="453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Прямоугольник 34"/>
          <p:cNvSpPr/>
          <p:nvPr/>
        </p:nvSpPr>
        <p:spPr>
          <a:xfrm>
            <a:off x="215417" y="6345840"/>
            <a:ext cx="45593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400" i="1" dirty="0">
                <a:solidFill>
                  <a:srgbClr val="154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Джерело даних інформація Держпродспоживслужби</a:t>
            </a:r>
          </a:p>
        </p:txBody>
      </p:sp>
    </p:spTree>
    <p:extLst>
      <p:ext uri="{BB962C8B-B14F-4D97-AF65-F5344CB8AC3E}">
        <p14:creationId xmlns:p14="http://schemas.microsoft.com/office/powerpoint/2010/main" val="269672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2911522" y="0"/>
            <a:ext cx="9280478" cy="6428096"/>
            <a:chOff x="1692322" y="1239671"/>
            <a:chExt cx="8256896" cy="5228134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92322" y="1239671"/>
              <a:ext cx="8256896" cy="5228134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4462819" y="3717260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2990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811439" y="1943051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969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7014950" y="3877522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2368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639033" y="4019069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1317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074461" y="3877522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1031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792872" y="4409785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3077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9089410" y="2859010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1952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7983942" y="2995487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1982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878473" y="4682740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1392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964074" y="4409784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2658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179329" y="4682739"/>
              <a:ext cx="648265" cy="2729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2431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964074" y="3880638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3264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554342" y="2668916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1883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619165" y="1912862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2142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848069" y="2150722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1229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281689" y="2859010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1260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407931" y="3351492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2261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4333172" y="2287199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746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3686609" y="2917113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2023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3671245" y="1932556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1027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988860" y="4150477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998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3118511" y="3410549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1629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2702256" y="3780513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2204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238231" y="3137594"/>
              <a:ext cx="655091" cy="2729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2117</a:t>
              </a:r>
              <a:endPara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Прямоугольник 33"/>
          <p:cNvSpPr/>
          <p:nvPr/>
        </p:nvSpPr>
        <p:spPr>
          <a:xfrm>
            <a:off x="129665" y="3024514"/>
            <a:ext cx="486113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600" b="1" u="sng" dirty="0" smtClean="0">
                <a:solidFill>
                  <a:srgbClr val="154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Протягом 2020 року:</a:t>
            </a:r>
          </a:p>
          <a:p>
            <a:endParaRPr lang="uk-UA" sz="1600" b="1" dirty="0" smtClean="0">
              <a:solidFill>
                <a:srgbClr val="154F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1600" b="1" dirty="0" smtClean="0">
                <a:solidFill>
                  <a:srgbClr val="154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постраждало </a:t>
            </a:r>
            <a:r>
              <a:rPr lang="uk-UA" sz="16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310</a:t>
            </a:r>
            <a:r>
              <a:rPr lang="uk-UA" sz="1600" b="1" dirty="0" smtClean="0">
                <a:solidFill>
                  <a:srgbClr val="154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пасік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1600" b="1" dirty="0" smtClean="0">
                <a:solidFill>
                  <a:srgbClr val="154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загинуло </a:t>
            </a:r>
            <a:r>
              <a:rPr lang="uk-UA" sz="16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473</a:t>
            </a:r>
            <a:r>
              <a:rPr lang="uk-UA" sz="1600" b="1" dirty="0" smtClean="0">
                <a:solidFill>
                  <a:srgbClr val="154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бджолосімей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1600" b="1" dirty="0" smtClean="0">
                <a:solidFill>
                  <a:srgbClr val="154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частково постраждало </a:t>
            </a:r>
            <a:r>
              <a:rPr lang="uk-UA" sz="16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10 572</a:t>
            </a:r>
            <a:r>
              <a:rPr lang="uk-UA" sz="1600" b="1" dirty="0" smtClean="0">
                <a:solidFill>
                  <a:srgbClr val="154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бджолосімей</a:t>
            </a:r>
            <a:endParaRPr lang="uk-UA" sz="1600" b="1" dirty="0">
              <a:solidFill>
                <a:srgbClr val="154F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5814945" y="2992519"/>
            <a:ext cx="368464" cy="26299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6025155" y="1940414"/>
            <a:ext cx="368464" cy="26299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9672554" y="4182589"/>
            <a:ext cx="368464" cy="26299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4245913" y="3352416"/>
            <a:ext cx="368464" cy="26299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6945538" y="1413025"/>
            <a:ext cx="368464" cy="26299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8383329" y="2961403"/>
            <a:ext cx="368464" cy="26299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4303767" y="1991010"/>
            <a:ext cx="368464" cy="26299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8571848" y="2313708"/>
            <a:ext cx="613584" cy="33560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ru-RU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5034887" y="720419"/>
            <a:ext cx="368464" cy="26299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9206510" y="1324262"/>
            <a:ext cx="368464" cy="26299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4764115" y="2135833"/>
            <a:ext cx="368464" cy="26299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9786875" y="2088304"/>
            <a:ext cx="368464" cy="26299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5170630" y="2830631"/>
            <a:ext cx="503946" cy="21523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ru-RU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5074409" y="3305823"/>
            <a:ext cx="287534" cy="24465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29665" y="4761620"/>
            <a:ext cx="468961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600" b="1" u="sng" dirty="0" smtClean="0">
                <a:solidFill>
                  <a:srgbClr val="154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Протягом 2021 року:</a:t>
            </a:r>
          </a:p>
          <a:p>
            <a:endParaRPr lang="uk-UA" sz="1600" b="1" dirty="0" smtClean="0">
              <a:solidFill>
                <a:srgbClr val="154F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1600" b="1" dirty="0" smtClean="0">
                <a:solidFill>
                  <a:srgbClr val="154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постраждало </a:t>
            </a:r>
            <a:r>
              <a:rPr lang="uk-UA" sz="16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r>
              <a:rPr lang="uk-UA" sz="1600" b="1" dirty="0" smtClean="0">
                <a:solidFill>
                  <a:srgbClr val="154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пасік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1600" b="1" dirty="0" smtClean="0">
                <a:solidFill>
                  <a:srgbClr val="154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загинуло </a:t>
            </a:r>
            <a:r>
              <a:rPr lang="uk-UA" sz="16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607</a:t>
            </a:r>
            <a:r>
              <a:rPr lang="uk-UA" sz="1600" b="1" dirty="0" smtClean="0">
                <a:solidFill>
                  <a:srgbClr val="154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бджолосімей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1600" b="1" dirty="0" smtClean="0">
                <a:solidFill>
                  <a:srgbClr val="154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частково постраждало </a:t>
            </a:r>
            <a:r>
              <a:rPr lang="uk-UA" sz="16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3597</a:t>
            </a:r>
            <a:r>
              <a:rPr lang="uk-UA" sz="1600" b="1" dirty="0" smtClean="0">
                <a:solidFill>
                  <a:srgbClr val="154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бджолосімей</a:t>
            </a:r>
            <a:endParaRPr lang="uk-UA" sz="1600" b="1" dirty="0">
              <a:solidFill>
                <a:srgbClr val="154F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6169" y="6517997"/>
            <a:ext cx="45593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400" i="1" dirty="0" smtClean="0">
                <a:solidFill>
                  <a:srgbClr val="154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Джерело даних інформація Держпродспоживслужби</a:t>
            </a:r>
            <a:endParaRPr lang="uk-UA" sz="1400" i="1" dirty="0">
              <a:solidFill>
                <a:srgbClr val="154F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95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10652" y="5985810"/>
            <a:ext cx="90492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Ступінь небезпеки засобів захисту рослин для бджіл визначається з урахуванням їх класу небезпечності, класифікації за цільовим призначенням (інсектицид, фунгіцид, гербіцид, </a:t>
            </a:r>
            <a:r>
              <a:rPr lang="uk-UA" sz="1400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десикант</a:t>
            </a:r>
            <a:r>
              <a:rPr lang="uk-UA" sz="1400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тощо), препаративної форми і способу застосування.</a:t>
            </a:r>
            <a:endParaRPr lang="uk-UA" sz="1400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354" y="5709982"/>
            <a:ext cx="995504" cy="1148018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248369" y="1555845"/>
            <a:ext cx="979929" cy="655092"/>
          </a:xfrm>
          <a:prstGeom prst="ellipse">
            <a:avLst/>
          </a:prstGeom>
          <a:solidFill>
            <a:srgbClr val="6CA6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82356" y="1555845"/>
            <a:ext cx="10277548" cy="65509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недотримання </a:t>
            </a:r>
            <a:r>
              <a:rPr lang="uk-UA" sz="16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суб’єктами господарювання встановлених регламентів та санітарних норм і правил транспортування, зберігання, торгівлі та застосування засобів захисту рослин</a:t>
            </a:r>
            <a:endParaRPr lang="ru-RU" sz="1600" dirty="0"/>
          </a:p>
        </p:txBody>
      </p:sp>
      <p:sp>
        <p:nvSpPr>
          <p:cNvPr id="8" name="Овал 7"/>
          <p:cNvSpPr/>
          <p:nvPr/>
        </p:nvSpPr>
        <p:spPr>
          <a:xfrm>
            <a:off x="248367" y="2474752"/>
            <a:ext cx="979929" cy="663075"/>
          </a:xfrm>
          <a:prstGeom prst="ellipse">
            <a:avLst/>
          </a:prstGeom>
          <a:solidFill>
            <a:srgbClr val="6CA6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82355" y="2474753"/>
            <a:ext cx="10277549" cy="66307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неповідомлення </a:t>
            </a:r>
            <a:r>
              <a:rPr lang="uk-UA" sz="16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або </a:t>
            </a:r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несвоєчасне повідомлення </a:t>
            </a:r>
            <a:r>
              <a:rPr lang="uk-UA" sz="16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власників пасік про час, місце і характер майбутнього застосування засобів захисту рослин для відповідного реагування.</a:t>
            </a:r>
          </a:p>
        </p:txBody>
      </p:sp>
      <p:sp>
        <p:nvSpPr>
          <p:cNvPr id="10" name="Овал 9"/>
          <p:cNvSpPr/>
          <p:nvPr/>
        </p:nvSpPr>
        <p:spPr>
          <a:xfrm>
            <a:off x="248367" y="3376959"/>
            <a:ext cx="979929" cy="663074"/>
          </a:xfrm>
          <a:prstGeom prst="ellipse">
            <a:avLst/>
          </a:prstGeom>
          <a:solidFill>
            <a:srgbClr val="6CA6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82354" y="3376959"/>
            <a:ext cx="10277550" cy="66307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надання </a:t>
            </a:r>
            <a:r>
              <a:rPr lang="uk-UA" sz="16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неповної інформації про заплановане застосування засобів захисту рослин і необхідні обмеження.</a:t>
            </a:r>
          </a:p>
        </p:txBody>
      </p:sp>
      <p:sp>
        <p:nvSpPr>
          <p:cNvPr id="12" name="Овал 11"/>
          <p:cNvSpPr/>
          <p:nvPr/>
        </p:nvSpPr>
        <p:spPr>
          <a:xfrm>
            <a:off x="248366" y="4222679"/>
            <a:ext cx="979929" cy="663074"/>
          </a:xfrm>
          <a:prstGeom prst="ellipse">
            <a:avLst/>
          </a:prstGeom>
          <a:solidFill>
            <a:srgbClr val="6CA6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582354" y="4249679"/>
            <a:ext cx="10277550" cy="66307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недостатнє </a:t>
            </a:r>
            <a:r>
              <a:rPr lang="uk-UA" sz="16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забезпеченням пасік відповідним обладнанням для ізоляції вильоту бджіл з вулика або </a:t>
            </a:r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несвоєчасне вивезення </a:t>
            </a:r>
            <a:r>
              <a:rPr lang="uk-UA" sz="16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бджолиних сімей у безпечне місце.</a:t>
            </a:r>
          </a:p>
        </p:txBody>
      </p:sp>
      <p:sp>
        <p:nvSpPr>
          <p:cNvPr id="14" name="Овал 13"/>
          <p:cNvSpPr/>
          <p:nvPr/>
        </p:nvSpPr>
        <p:spPr>
          <a:xfrm>
            <a:off x="248365" y="5113090"/>
            <a:ext cx="979929" cy="663074"/>
          </a:xfrm>
          <a:prstGeom prst="ellipse">
            <a:avLst/>
          </a:prstGeom>
          <a:solidFill>
            <a:srgbClr val="6CA64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582354" y="5113090"/>
            <a:ext cx="10277550" cy="66307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неповідомлення </a:t>
            </a:r>
            <a:r>
              <a:rPr lang="uk-UA" sz="16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власниками пасік місцевих державних адміністрацій або органів місцевого самоврядування про місце перебування пасіки під час </a:t>
            </a:r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кочівлі.</a:t>
            </a:r>
            <a:endParaRPr lang="uk-UA" sz="16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3137417" y="337532"/>
            <a:ext cx="7955978" cy="658754"/>
          </a:xfrm>
        </p:spPr>
        <p:txBody>
          <a:bodyPr>
            <a:normAutofit/>
          </a:bodyPr>
          <a:lstStyle/>
          <a:p>
            <a:pPr algn="ctr"/>
            <a:r>
              <a:rPr lang="uk-UA" sz="2000" b="1" dirty="0">
                <a:latin typeface="Arial" panose="020B0604020202020204" pitchFamily="34" charset="0"/>
                <a:cs typeface="Arial" panose="020B0604020202020204" pitchFamily="34" charset="0"/>
              </a:rPr>
              <a:t>Основні причини отруєння </a:t>
            </a:r>
            <a:r>
              <a:rPr lang="uk-UA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бджіл засобами захисту рослин </a:t>
            </a:r>
            <a:endParaRPr lang="uk-UA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20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l="53468"/>
          <a:stretch/>
        </p:blipFill>
        <p:spPr>
          <a:xfrm>
            <a:off x="8259768" y="4990140"/>
            <a:ext cx="436743" cy="102168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300" y="3302758"/>
            <a:ext cx="644283" cy="846158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791582" y="2941087"/>
            <a:ext cx="4339991" cy="16104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Дотримання аграріями норм </a:t>
            </a:r>
            <a:r>
              <a:rPr lang="uk-UA" sz="16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 правил транспортування, </a:t>
            </a:r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зберігання та </a:t>
            </a:r>
            <a:r>
              <a:rPr lang="uk-UA" sz="16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застосування засобів захисту </a:t>
            </a:r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рослин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353046" y="2961554"/>
            <a:ext cx="4415051" cy="16104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Своєчасне інформування пасічників про заплановане застосування засобів захисту рослин </a:t>
            </a:r>
            <a:endParaRPr lang="uk-UA" dirty="0"/>
          </a:p>
        </p:txBody>
      </p:sp>
      <p:sp>
        <p:nvSpPr>
          <p:cNvPr id="7" name="Овал 6"/>
          <p:cNvSpPr/>
          <p:nvPr/>
        </p:nvSpPr>
        <p:spPr>
          <a:xfrm>
            <a:off x="3166282" y="1521721"/>
            <a:ext cx="5145218" cy="158313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Державний нагляд (контроль) за дотриманням законодавства щодо зберігання, транспортування, торгівлі та застосування засобів захисту рослин</a:t>
            </a:r>
            <a:endParaRPr lang="uk-UA" sz="16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357349" y="4664134"/>
            <a:ext cx="5145216" cy="158314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Інформування органи </a:t>
            </a:r>
            <a:r>
              <a:rPr lang="uk-UA" sz="16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місцевого самоврядування про місце перебування пасіки під час </a:t>
            </a:r>
            <a:r>
              <a:rPr lang="uk-UA" sz="16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кочівлі</a:t>
            </a:r>
            <a:endParaRPr lang="uk-UA" sz="16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64022" y="1323833"/>
            <a:ext cx="11245755" cy="540451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339985" y="6342788"/>
            <a:ext cx="3493827" cy="2456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Постійна комунікація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/>
          <a:srcRect l="49101" b="44618"/>
          <a:stretch/>
        </p:blipFill>
        <p:spPr>
          <a:xfrm>
            <a:off x="3357349" y="1823048"/>
            <a:ext cx="796433" cy="81436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5"/>
          <a:srcRect l="12800" r="16036"/>
          <a:stretch/>
        </p:blipFill>
        <p:spPr>
          <a:xfrm>
            <a:off x="10307198" y="3302758"/>
            <a:ext cx="620988" cy="681607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3562065" y="286106"/>
            <a:ext cx="85434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ОСНОВНІ ЗАХОДИ ПОПЕРЕДЖЕННЯ ОТРУЄННЯ БДЖІЛ</a:t>
            </a:r>
            <a:endParaRPr lang="uk-UA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58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4113" y="575459"/>
            <a:ext cx="5141523" cy="47940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Пам'ятка для аграріїв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74814" y="3853514"/>
            <a:ext cx="48283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Дотримуватись правил застосування </a:t>
            </a:r>
            <a:r>
              <a:rPr lang="uk-UA" sz="14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засобів захисту </a:t>
            </a:r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рослин (регламенти застосування препаратів (норми витрат, кратності обробок, обмеження щодо способу, періоду обробок)</a:t>
            </a:r>
            <a:endParaRPr lang="uk-UA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04784" y="1416191"/>
            <a:ext cx="49682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Застосовувати ЗЗР, які пройшли державну реєстрацію та включені до Державного реєстру пестицидів і агрохімікатів, дозволених до використання в Україні, відповідно до Закону України «Про пестициди і агрохімікати»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9186" t="3542" r="9403" b="5106"/>
          <a:stretch/>
        </p:blipFill>
        <p:spPr>
          <a:xfrm>
            <a:off x="186210" y="1416191"/>
            <a:ext cx="618574" cy="72249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04784" y="2613564"/>
            <a:ext cx="49512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Враховувати ступінь небезпеки засобів захисту рослин для бджіл визначається з урахуванням їх класу небезпечності, класифікації за цільовим призначенням (інсектицид, фунгіцид, гербіцид, </a:t>
            </a:r>
            <a:r>
              <a:rPr lang="uk-UA" sz="1400" dirty="0" err="1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десикант</a:t>
            </a:r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тощо), препаративної форми і способу застосування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210" y="3853514"/>
            <a:ext cx="635804" cy="65208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580" y="2624822"/>
            <a:ext cx="638204" cy="72249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866198" y="4782585"/>
            <a:ext cx="48283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Використовувати дозволені способи застосування </a:t>
            </a:r>
            <a:r>
              <a:rPr lang="uk-UA" sz="14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засобів захисту рослин</a:t>
            </a:r>
            <a:endParaRPr lang="ru-RU" sz="14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915" y="4666598"/>
            <a:ext cx="607099" cy="5232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/>
          <a:srcRect l="7682" t="23231" r="77302" b="61262"/>
          <a:stretch/>
        </p:blipFill>
        <p:spPr>
          <a:xfrm>
            <a:off x="5929104" y="1631060"/>
            <a:ext cx="545497" cy="563382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874814" y="5774943"/>
            <a:ext cx="38378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 наявності допуску (посвідчення) на право роботи із зазначеними пестицидами і агрохімікатами</a:t>
            </a:r>
            <a:endParaRPr lang="uk-UA" sz="1400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6210" y="5774943"/>
            <a:ext cx="646207" cy="711523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6577639" y="1686308"/>
            <a:ext cx="51288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Дотримуватись </a:t>
            </a:r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принципу безпечності для здоров'я людини та навколишнього природного середовища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530470" y="5747802"/>
            <a:ext cx="25278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використовувати фальсифіковані пестициди і агрохімікати</a:t>
            </a:r>
            <a:endParaRPr lang="uk-UA" sz="1400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99032" y="2448492"/>
            <a:ext cx="458895" cy="650953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6577640" y="2467823"/>
            <a:ext cx="5169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можливості впроваджувати біологічне землеробство та інші екологічно безпечні, нехімічні методи захисту рослин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4776601" y="5807090"/>
            <a:ext cx="679467" cy="574511"/>
            <a:chOff x="4787080" y="5897271"/>
            <a:chExt cx="668988" cy="730974"/>
          </a:xfrm>
        </p:grpSpPr>
        <p:pic>
          <p:nvPicPr>
            <p:cNvPr id="23" name="Рисунок 22"/>
            <p:cNvPicPr>
              <a:picLocks noChangeAspect="1"/>
            </p:cNvPicPr>
            <p:nvPr/>
          </p:nvPicPr>
          <p:blipFill rotWithShape="1">
            <a:blip r:embed="rId9"/>
            <a:srcRect l="29992" t="76122" r="51841"/>
            <a:stretch/>
          </p:blipFill>
          <p:spPr>
            <a:xfrm>
              <a:off x="4901818" y="5942227"/>
              <a:ext cx="457066" cy="600752"/>
            </a:xfrm>
            <a:prstGeom prst="rect">
              <a:avLst/>
            </a:prstGeom>
          </p:spPr>
        </p:pic>
        <p:sp>
          <p:nvSpPr>
            <p:cNvPr id="24" name="Знак запрета 23"/>
            <p:cNvSpPr/>
            <p:nvPr/>
          </p:nvSpPr>
          <p:spPr>
            <a:xfrm>
              <a:off x="4787080" y="5897271"/>
              <a:ext cx="668988" cy="730974"/>
            </a:xfrm>
            <a:prstGeom prst="noSmoking">
              <a:avLst>
                <a:gd name="adj" fmla="val 10745"/>
              </a:avLst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6577639" y="3389744"/>
            <a:ext cx="54252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три доби  повідомляти органи місцевого самоврядування про </a:t>
            </a:r>
            <a:r>
              <a:rPr lang="uk-UA" sz="14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заплановане застосування засобів захисту рослин</a:t>
            </a:r>
          </a:p>
        </p:txBody>
      </p:sp>
      <p:grpSp>
        <p:nvGrpSpPr>
          <p:cNvPr id="35" name="Группа 34"/>
          <p:cNvGrpSpPr/>
          <p:nvPr/>
        </p:nvGrpSpPr>
        <p:grpSpPr>
          <a:xfrm>
            <a:off x="5848896" y="3419752"/>
            <a:ext cx="622108" cy="463204"/>
            <a:chOff x="5896078" y="2211556"/>
            <a:chExt cx="622108" cy="463204"/>
          </a:xfrm>
        </p:grpSpPr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10"/>
            <a:srcRect l="47788" t="26242" r="46299" b="58625"/>
            <a:stretch/>
          </p:blipFill>
          <p:spPr>
            <a:xfrm>
              <a:off x="6264967" y="2211556"/>
              <a:ext cx="253219" cy="463204"/>
            </a:xfrm>
            <a:prstGeom prst="rect">
              <a:avLst/>
            </a:prstGeom>
          </p:spPr>
        </p:pic>
        <p:pic>
          <p:nvPicPr>
            <p:cNvPr id="28" name="Рисунок 27"/>
            <p:cNvPicPr>
              <a:picLocks noChangeAspect="1"/>
            </p:cNvPicPr>
            <p:nvPr/>
          </p:nvPicPr>
          <p:blipFill rotWithShape="1">
            <a:blip r:embed="rId10"/>
            <a:srcRect l="83846" t="30099" r="6779" b="62839"/>
            <a:stretch/>
          </p:blipFill>
          <p:spPr>
            <a:xfrm>
              <a:off x="5896078" y="2324852"/>
              <a:ext cx="499032" cy="268709"/>
            </a:xfrm>
            <a:prstGeom prst="rect">
              <a:avLst/>
            </a:prstGeom>
          </p:spPr>
        </p:pic>
      </p:grpSp>
      <p:sp>
        <p:nvSpPr>
          <p:cNvPr id="29" name="Прямоугольник 28"/>
          <p:cNvSpPr/>
          <p:nvPr/>
        </p:nvSpPr>
        <p:spPr>
          <a:xfrm>
            <a:off x="6576141" y="4189544"/>
            <a:ext cx="5242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Усі роботи із засобами захисту рослин слід проводити у вечірні та ранкові години в період відсутності льоту бджіл при мінімальних висхідних повітряних потоках за швидкості вітру до 4 м/с.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5937296" y="4307933"/>
            <a:ext cx="560977" cy="685702"/>
            <a:chOff x="5977680" y="2761357"/>
            <a:chExt cx="560977" cy="685702"/>
          </a:xfrm>
        </p:grpSpPr>
        <p:pic>
          <p:nvPicPr>
            <p:cNvPr id="30" name="Рисунок 29"/>
            <p:cNvPicPr>
              <a:picLocks noChangeAspect="1"/>
            </p:cNvPicPr>
            <p:nvPr/>
          </p:nvPicPr>
          <p:blipFill rotWithShape="1">
            <a:blip r:embed="rId11"/>
            <a:srcRect l="31465" t="30147" r="58991" b="62421"/>
            <a:stretch/>
          </p:blipFill>
          <p:spPr>
            <a:xfrm>
              <a:off x="5977680" y="3163458"/>
              <a:ext cx="540506" cy="283601"/>
            </a:xfrm>
            <a:prstGeom prst="rect">
              <a:avLst/>
            </a:prstGeom>
          </p:spPr>
        </p:pic>
        <p:pic>
          <p:nvPicPr>
            <p:cNvPr id="31" name="Рисунок 30"/>
            <p:cNvPicPr>
              <a:picLocks noChangeAspect="1"/>
            </p:cNvPicPr>
            <p:nvPr/>
          </p:nvPicPr>
          <p:blipFill rotWithShape="1">
            <a:blip r:embed="rId11"/>
            <a:srcRect l="18654" t="30147" r="71940" b="62580"/>
            <a:stretch/>
          </p:blipFill>
          <p:spPr>
            <a:xfrm>
              <a:off x="6006394" y="2761357"/>
              <a:ext cx="532263" cy="277320"/>
            </a:xfrm>
            <a:prstGeom prst="rect">
              <a:avLst/>
            </a:prstGeom>
          </p:spPr>
        </p:pic>
      </p:grpSp>
      <p:pic>
        <p:nvPicPr>
          <p:cNvPr id="33" name="Рисунок 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68856" y="5792278"/>
            <a:ext cx="646207" cy="703994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8925637" y="5774943"/>
            <a:ext cx="30772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Заборонено обробку квітучих медоносів і пилконосів під час масового льоту бджіл</a:t>
            </a:r>
            <a:endParaRPr lang="uk-UA" sz="1400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540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6087" y="579323"/>
            <a:ext cx="6615481" cy="47940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Пам'ятка для власника пасік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1174" y="2663401"/>
            <a:ext cx="45061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Забезпечити своєчасне внесення до паспорта пасіки відомостей щодо процесів, які здійснюються на пасіці, та інформації про ветеринарно-санітарні заходи</a:t>
            </a:r>
            <a:endParaRPr lang="uk-UA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07822" y="1594124"/>
            <a:ext cx="39718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4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Мати ветеринарно-санітарний паспорт пасіки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74814" y="4089439"/>
            <a:ext cx="44825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Своєчасно інформує органи самоврядування про перевезення (кочівлі) пасіки</a:t>
            </a:r>
            <a:endParaRPr lang="uk-UA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9600916" y="2680986"/>
            <a:ext cx="24020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Вивезти пасіку в безпечне місце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907822" y="1924427"/>
            <a:ext cx="43404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Здійснити реєстрацію пасіки в органах місцевого самоврядування</a:t>
            </a:r>
            <a:endParaRPr lang="uk-UA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77" y="1594124"/>
            <a:ext cx="646207" cy="7813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900" y="2663401"/>
            <a:ext cx="646208" cy="86964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900" y="4004861"/>
            <a:ext cx="660517" cy="60779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7831" y="1879643"/>
            <a:ext cx="652254" cy="658649"/>
          </a:xfrm>
          <a:prstGeom prst="rect">
            <a:avLst/>
          </a:prstGeom>
        </p:spPr>
      </p:pic>
      <p:sp>
        <p:nvSpPr>
          <p:cNvPr id="38" name="Прямоугольник 37"/>
          <p:cNvSpPr/>
          <p:nvPr/>
        </p:nvSpPr>
        <p:spPr>
          <a:xfrm>
            <a:off x="6618732" y="1538690"/>
            <a:ext cx="512882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період обробки власник пасіки повинен: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996319" y="2554948"/>
            <a:ext cx="31662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Ізолювати бджіл у вуликах на термін  передбачений обмеженнями в разі застосування засобів захисту рослин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9975136" y="1868680"/>
            <a:ext cx="1562095" cy="749938"/>
            <a:chOff x="6136438" y="1824465"/>
            <a:chExt cx="1469808" cy="878269"/>
          </a:xfrm>
        </p:grpSpPr>
        <p:pic>
          <p:nvPicPr>
            <p:cNvPr id="41" name="Рисунок 40"/>
            <p:cNvPicPr>
              <a:picLocks noChangeAspect="1"/>
            </p:cNvPicPr>
            <p:nvPr/>
          </p:nvPicPr>
          <p:blipFill rotWithShape="1">
            <a:blip r:embed="rId6"/>
            <a:srcRect l="66683" t="9723" r="8780" b="72902"/>
            <a:stretch/>
          </p:blipFill>
          <p:spPr>
            <a:xfrm>
              <a:off x="6614160" y="2007555"/>
              <a:ext cx="992086" cy="662130"/>
            </a:xfrm>
            <a:prstGeom prst="rect">
              <a:avLst/>
            </a:prstGeom>
          </p:spPr>
        </p:pic>
        <p:pic>
          <p:nvPicPr>
            <p:cNvPr id="40" name="Рисунок 39"/>
            <p:cNvPicPr>
              <a:picLocks noChangeAspect="1"/>
            </p:cNvPicPr>
            <p:nvPr/>
          </p:nvPicPr>
          <p:blipFill rotWithShape="1">
            <a:blip r:embed="rId6"/>
            <a:srcRect l="37594" t="9723" r="51660" b="72902"/>
            <a:stretch/>
          </p:blipFill>
          <p:spPr>
            <a:xfrm>
              <a:off x="6136438" y="1824465"/>
              <a:ext cx="576321" cy="878269"/>
            </a:xfrm>
            <a:prstGeom prst="rect">
              <a:avLst/>
            </a:prstGeom>
          </p:spPr>
        </p:pic>
      </p:grpSp>
      <p:sp>
        <p:nvSpPr>
          <p:cNvPr id="43" name="Прямоугольник 42"/>
          <p:cNvSpPr/>
          <p:nvPr/>
        </p:nvSpPr>
        <p:spPr>
          <a:xfrm>
            <a:off x="8752256" y="2101853"/>
            <a:ext cx="6823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АБО</a:t>
            </a:r>
            <a:endParaRPr lang="uk-UA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755961" y="1999807"/>
            <a:ext cx="12137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(не більше </a:t>
            </a:r>
            <a:r>
              <a:rPr lang="uk-UA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ніж</a:t>
            </a:r>
          </a:p>
          <a:p>
            <a:pPr algn="ctr"/>
            <a:r>
              <a:rPr lang="uk-UA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годин</a:t>
            </a:r>
            <a:r>
              <a:rPr lang="uk-UA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200" dirty="0">
              <a:solidFill>
                <a:srgbClr val="FF000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172319" y="4540803"/>
            <a:ext cx="42928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Власник пасіки або уповноважена ним особа повідомляє про:</a:t>
            </a:r>
            <a:endParaRPr lang="uk-UA" sz="1600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Стрелка вниз 45"/>
          <p:cNvSpPr/>
          <p:nvPr/>
        </p:nvSpPr>
        <p:spPr>
          <a:xfrm rot="18662914">
            <a:off x="3824907" y="4556948"/>
            <a:ext cx="487637" cy="6495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53909" y="4431390"/>
            <a:ext cx="618410" cy="737132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8"/>
          <a:srcRect l="37125" t="14668" r="37644" b="24603"/>
          <a:stretch/>
        </p:blipFill>
        <p:spPr>
          <a:xfrm>
            <a:off x="1774516" y="5399197"/>
            <a:ext cx="556196" cy="436785"/>
          </a:xfrm>
          <a:prstGeom prst="rect">
            <a:avLst/>
          </a:prstGeom>
        </p:spPr>
      </p:pic>
      <p:sp>
        <p:nvSpPr>
          <p:cNvPr id="49" name="Прямоугольник 48"/>
          <p:cNvSpPr/>
          <p:nvPr/>
        </p:nvSpPr>
        <p:spPr>
          <a:xfrm>
            <a:off x="2432848" y="5355979"/>
            <a:ext cx="4473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місце запланованого розташування пасіки (адреса або кадастровий номер земельної ділянки);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5755961" y="1538690"/>
            <a:ext cx="6246964" cy="228726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2432848" y="6066656"/>
            <a:ext cx="4473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 </a:t>
            </a:r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запланованого прибуття та виїзду (дата початку і закінчення перевезення (кочівлі) пасіки);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830085" y="5831624"/>
            <a:ext cx="41728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контактну інформацію власника пасіки або уповноваженої ним особи (номер телефону, адресу електронної пошти).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7830085" y="5212621"/>
            <a:ext cx="4473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кількість бджолиних сімей під час перевезення (кочівлі) пасіки;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5" name="Рисунок 5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47122" y="5899897"/>
            <a:ext cx="682963" cy="574608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 rotWithShape="1">
          <a:blip r:embed="rId10"/>
          <a:srcRect l="36080" t="4445" r="52935" b="74982"/>
          <a:stretch/>
        </p:blipFill>
        <p:spPr>
          <a:xfrm>
            <a:off x="1813026" y="6066656"/>
            <a:ext cx="556196" cy="495132"/>
          </a:xfrm>
          <a:prstGeom prst="rect">
            <a:avLst/>
          </a:prstGeom>
        </p:spPr>
      </p:pic>
      <p:sp>
        <p:nvSpPr>
          <p:cNvPr id="59" name="Прямоугольник 58"/>
          <p:cNvSpPr/>
          <p:nvPr/>
        </p:nvSpPr>
        <p:spPr>
          <a:xfrm>
            <a:off x="804784" y="3635359"/>
            <a:ext cx="15189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Клінічний огляд</a:t>
            </a:r>
            <a:endParaRPr lang="uk-UA" sz="14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2864468" y="3652410"/>
            <a:ext cx="16093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Контроль хвороб</a:t>
            </a:r>
            <a:endParaRPr lang="uk-UA" sz="1400" dirty="0"/>
          </a:p>
        </p:txBody>
      </p:sp>
      <p:pic>
        <p:nvPicPr>
          <p:cNvPr id="61" name="Picture 2" descr="agriculture,apiary,art,barrel,bee,beehive,beekeeper,beekeepers,beekeeping, cartoon,collection,design,dipper,equipment,farm,flower,fork,frame,gloves, honey,honeycombs,icon,illustration,isolated,jar,logo,pancakes,product,production,set,sign,smoker,spoon  ...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47" t="70681" r="31300" b="11036"/>
          <a:stretch/>
        </p:blipFill>
        <p:spPr bwMode="auto">
          <a:xfrm>
            <a:off x="2377657" y="3576520"/>
            <a:ext cx="314362" cy="453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agriculture,apiary,art,barrel,bee,beehive,beekeeper,beekeepers,beekeeping, cartoon,collection,design,dipper,equipment,farm,flower,fork,frame,gloves, honey,honeycombs,icon,illustration,isolated,jar,logo,pancakes,product,production,set,sign,smoker,spoon  ...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47" t="70681" r="31300" b="11036"/>
          <a:stretch/>
        </p:blipFill>
        <p:spPr bwMode="auto">
          <a:xfrm>
            <a:off x="7346777" y="5251898"/>
            <a:ext cx="314362" cy="453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224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4112" y="575459"/>
            <a:ext cx="6615481" cy="47940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Пам'ятка для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096" y="3992901"/>
            <a:ext cx="12645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опублікування </a:t>
            </a:r>
            <a:r>
              <a:rPr lang="uk-UA" sz="12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офіційному вебсайті</a:t>
            </a:r>
            <a:endParaRPr lang="uk-UA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804784" y="2410523"/>
            <a:ext cx="44825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Інформувати пасічників про </a:t>
            </a:r>
            <a:r>
              <a:rPr lang="uk-UA" sz="14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заплановане застосування засобів захисту рослин на адміністративній </a:t>
            </a:r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території (протягом </a:t>
            </a:r>
            <a:r>
              <a:rPr lang="uk-UA" sz="14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чотирьох робочих </a:t>
            </a:r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годин)</a:t>
            </a:r>
            <a:endParaRPr lang="uk-UA" sz="14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863028" y="1324611"/>
            <a:ext cx="38318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Здійснювати реєстрацію пасіки в органах місцевого самоврядування</a:t>
            </a:r>
            <a:endParaRPr lang="uk-UA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77" y="1323950"/>
            <a:ext cx="646207" cy="5077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116" y="1950640"/>
            <a:ext cx="646208" cy="54080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09" y="2575347"/>
            <a:ext cx="660517" cy="705921"/>
          </a:xfrm>
          <a:prstGeom prst="rect">
            <a:avLst/>
          </a:prstGeom>
        </p:spPr>
      </p:pic>
      <p:sp>
        <p:nvSpPr>
          <p:cNvPr id="38" name="Прямоугольник 37"/>
          <p:cNvSpPr/>
          <p:nvPr/>
        </p:nvSpPr>
        <p:spPr>
          <a:xfrm>
            <a:off x="6114197" y="1405719"/>
            <a:ext cx="57441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журналі </a:t>
            </a:r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обліку пасік зазначається інформація: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Стрелка вниз 45"/>
          <p:cNvSpPr/>
          <p:nvPr/>
        </p:nvSpPr>
        <p:spPr>
          <a:xfrm rot="16200000">
            <a:off x="4980922" y="1827668"/>
            <a:ext cx="487637" cy="733581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6660093" y="3716315"/>
            <a:ext cx="51002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місце фактичного розташування пасіки із зазначенням інформації щодо земельної ділянки (адреса або кадастровий номер земельної ділянки);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5755961" y="1405719"/>
            <a:ext cx="6246964" cy="511791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6660093" y="1724347"/>
            <a:ext cx="51982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прізвище, ім’я, по батькові (за наявності), місце проживання, реєстраційний номер облікової картки платника податків або серія (за наявності) та номер паспорта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689791" y="4670589"/>
            <a:ext cx="44825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кількість бджолиних сімей на дату реєстрації паспорта пасіки;</a:t>
            </a:r>
            <a:endParaRPr lang="uk-UA" sz="14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6689791" y="3170732"/>
            <a:ext cx="51879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</a:t>
            </a:r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згідно з ЄДРПОУ (для юридичної особи)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728324" y="5460649"/>
            <a:ext cx="50514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контактну інформацію власника пасіки або уповноваженої ним особи (номер телефону, адресу електронної пошти).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660093" y="2514092"/>
            <a:ext cx="51879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місцезнаходження (для юридичної особи), місце проживання (для фізичної особи - підприємця)</a:t>
            </a:r>
            <a:endParaRPr lang="uk-UA" sz="1400" dirty="0">
              <a:solidFill>
                <a:srgbClr val="20653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84091" t="83615" r="6654" b="9187"/>
          <a:stretch/>
        </p:blipFill>
        <p:spPr>
          <a:xfrm>
            <a:off x="6128191" y="5477382"/>
            <a:ext cx="537651" cy="5064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53168" t="67249" r="37760" b="23463"/>
          <a:stretch/>
        </p:blipFill>
        <p:spPr>
          <a:xfrm>
            <a:off x="5995976" y="2474522"/>
            <a:ext cx="584709" cy="524543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 rotWithShape="1">
          <a:blip r:embed="rId5"/>
          <a:srcRect l="53168" t="67249" r="37760" b="23463"/>
          <a:stretch/>
        </p:blipFill>
        <p:spPr>
          <a:xfrm>
            <a:off x="6009926" y="3777938"/>
            <a:ext cx="573207" cy="58685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6125" y="3079887"/>
            <a:ext cx="440807" cy="4511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58785" y="1770098"/>
            <a:ext cx="627942" cy="5730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096" y="4987138"/>
            <a:ext cx="676607" cy="641551"/>
          </a:xfrm>
          <a:prstGeom prst="rect">
            <a:avLst/>
          </a:prstGeom>
        </p:spPr>
      </p:pic>
      <p:sp>
        <p:nvSpPr>
          <p:cNvPr id="64" name="Прямоугольник 63"/>
          <p:cNvSpPr/>
          <p:nvPr/>
        </p:nvSpPr>
        <p:spPr>
          <a:xfrm>
            <a:off x="740703" y="5093531"/>
            <a:ext cx="47099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Затверджує </a:t>
            </a:r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склад постійно діючої Комісії із встановлення факту отруєння бджіл</a:t>
            </a:r>
            <a:endParaRPr lang="uk-UA" sz="1400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9"/>
          <a:srcRect l="60379" r="26856" b="553"/>
          <a:stretch/>
        </p:blipFill>
        <p:spPr>
          <a:xfrm>
            <a:off x="2988538" y="3522738"/>
            <a:ext cx="389685" cy="434881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 rotWithShape="1">
          <a:blip r:embed="rId9"/>
          <a:srcRect l="11393" r="75841" b="-1565"/>
          <a:stretch/>
        </p:blipFill>
        <p:spPr>
          <a:xfrm>
            <a:off x="402531" y="3468038"/>
            <a:ext cx="460497" cy="524863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 rotWithShape="1">
          <a:blip r:embed="rId9"/>
          <a:srcRect l="82380" b="4803"/>
          <a:stretch/>
        </p:blipFill>
        <p:spPr>
          <a:xfrm>
            <a:off x="1576490" y="3492433"/>
            <a:ext cx="601021" cy="465186"/>
          </a:xfrm>
          <a:prstGeom prst="rect">
            <a:avLst/>
          </a:prstGeom>
        </p:spPr>
      </p:pic>
      <p:sp>
        <p:nvSpPr>
          <p:cNvPr id="67" name="Прямоугольник 66"/>
          <p:cNvSpPr/>
          <p:nvPr/>
        </p:nvSpPr>
        <p:spPr>
          <a:xfrm>
            <a:off x="1168351" y="3932068"/>
            <a:ext cx="13134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надсилання повідомленням </a:t>
            </a:r>
            <a:r>
              <a:rPr lang="uk-UA" sz="12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</a:t>
            </a:r>
            <a:endParaRPr lang="uk-UA" sz="1200" dirty="0">
              <a:solidFill>
                <a:srgbClr val="206539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2389728" y="3958440"/>
            <a:ext cx="1553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надсилання повідомленням </a:t>
            </a:r>
            <a:r>
              <a:rPr lang="uk-UA" sz="12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електронну </a:t>
            </a:r>
            <a:r>
              <a:rPr lang="uk-UA" sz="1200" dirty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адресу</a:t>
            </a:r>
            <a:endParaRPr lang="uk-UA" sz="1200" dirty="0">
              <a:solidFill>
                <a:srgbClr val="206539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823324" y="1976689"/>
            <a:ext cx="38318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4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Забезпечення ведення журналу обліку пасік</a:t>
            </a:r>
            <a:endParaRPr lang="uk-UA" sz="1400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98411" y="3579249"/>
            <a:ext cx="534498" cy="378227"/>
          </a:xfrm>
          <a:prstGeom prst="rect">
            <a:avLst/>
          </a:prstGeom>
        </p:spPr>
      </p:pic>
      <p:sp>
        <p:nvSpPr>
          <p:cNvPr id="70" name="Прямоугольник 69"/>
          <p:cNvSpPr/>
          <p:nvPr/>
        </p:nvSpPr>
        <p:spPr>
          <a:xfrm>
            <a:off x="3783461" y="3958440"/>
            <a:ext cx="18080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повідомлення по</a:t>
            </a:r>
          </a:p>
          <a:p>
            <a:pPr algn="ctr"/>
            <a:r>
              <a:rPr lang="uk-UA" sz="1200" dirty="0" smtClean="0">
                <a:solidFill>
                  <a:srgbClr val="2065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радіо або телебаченню </a:t>
            </a:r>
            <a:endParaRPr lang="uk-UA" sz="1200" dirty="0">
              <a:solidFill>
                <a:srgbClr val="206539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4096" y="3468038"/>
            <a:ext cx="5527435" cy="138695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444467" y="6401503"/>
            <a:ext cx="44825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оновлюється щороку до 01 березня</a:t>
            </a:r>
            <a:endParaRPr lang="uk-UA" sz="1400" u="sng" dirty="0">
              <a:solidFill>
                <a:srgbClr val="FF0000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2817" y="5628689"/>
            <a:ext cx="2216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Представник Держпродспоживслужби</a:t>
            </a:r>
            <a:endParaRPr lang="uk-UA" sz="1400" dirty="0">
              <a:solidFill>
                <a:srgbClr val="002060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091163" y="5666298"/>
            <a:ext cx="17947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Представник органу місцевого самоврядування</a:t>
            </a:r>
            <a:endParaRPr lang="uk-UA" sz="1400" dirty="0">
              <a:solidFill>
                <a:srgbClr val="002060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3820318" y="5614537"/>
            <a:ext cx="17947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Представник Національної поліції</a:t>
            </a:r>
            <a:endParaRPr lang="uk-UA" sz="1400" dirty="0">
              <a:solidFill>
                <a:srgbClr val="002060"/>
              </a:solidFill>
            </a:endParaRPr>
          </a:p>
        </p:txBody>
      </p:sp>
      <p:pic>
        <p:nvPicPr>
          <p:cNvPr id="75" name="Picture 2" descr="agriculture,apiary,art,barrel,bee,beehive,beekeeper,beekeepers,beekeeping, cartoon,collection,design,dipper,equipment,farm,flower,fork,frame,gloves, honey,honeycombs,icon,illustration,isolated,jar,logo,pancakes,product,production,set,sign,smoker,spoon  ...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47" t="70681" r="31300" b="11036"/>
          <a:stretch/>
        </p:blipFill>
        <p:spPr bwMode="auto">
          <a:xfrm>
            <a:off x="6216216" y="4739093"/>
            <a:ext cx="239260" cy="453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Заголовок 1"/>
          <p:cNvSpPr txBox="1">
            <a:spLocks/>
          </p:cNvSpPr>
          <p:nvPr/>
        </p:nvSpPr>
        <p:spPr>
          <a:xfrm>
            <a:off x="3783461" y="575459"/>
            <a:ext cx="6615481" cy="4794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dirty="0" smtClean="0"/>
              <a:t>Пам'ятка для ОМС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37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EFFFE"/>
      </a:lt1>
      <a:dk2>
        <a:srgbClr val="413D41"/>
      </a:dk2>
      <a:lt2>
        <a:srgbClr val="E7E6E6"/>
      </a:lt2>
      <a:accent1>
        <a:srgbClr val="308C44"/>
      </a:accent1>
      <a:accent2>
        <a:srgbClr val="417555"/>
      </a:accent2>
      <a:accent3>
        <a:srgbClr val="41A198"/>
      </a:accent3>
      <a:accent4>
        <a:srgbClr val="D76D2C"/>
      </a:accent4>
      <a:accent5>
        <a:srgbClr val="ECCC67"/>
      </a:accent5>
      <a:accent6>
        <a:srgbClr val="D7E1D2"/>
      </a:accent6>
      <a:hlink>
        <a:srgbClr val="A6A2AC"/>
      </a:hlink>
      <a:folHlink>
        <a:srgbClr val="818395"/>
      </a:folHlink>
    </a:clrScheme>
    <a:fontScheme name="Minagro">
      <a:majorFont>
        <a:latin typeface="e-Ukraine Head Medium"/>
        <a:ea typeface=""/>
        <a:cs typeface=""/>
      </a:majorFont>
      <a:minorFont>
        <a:latin typeface="e-Ukrain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Custom 1">
      <a:dk1>
        <a:srgbClr val="000000"/>
      </a:dk1>
      <a:lt1>
        <a:srgbClr val="FEFFFE"/>
      </a:lt1>
      <a:dk2>
        <a:srgbClr val="064757"/>
      </a:dk2>
      <a:lt2>
        <a:srgbClr val="E7E6E6"/>
      </a:lt2>
      <a:accent1>
        <a:srgbClr val="308C44"/>
      </a:accent1>
      <a:accent2>
        <a:srgbClr val="417555"/>
      </a:accent2>
      <a:accent3>
        <a:srgbClr val="41A198"/>
      </a:accent3>
      <a:accent4>
        <a:srgbClr val="D76D2C"/>
      </a:accent4>
      <a:accent5>
        <a:srgbClr val="ECCC67"/>
      </a:accent5>
      <a:accent6>
        <a:srgbClr val="D7E1D2"/>
      </a:accent6>
      <a:hlink>
        <a:srgbClr val="A6A2AC"/>
      </a:hlink>
      <a:folHlink>
        <a:srgbClr val="818395"/>
      </a:folHlink>
    </a:clrScheme>
    <a:fontScheme name="Minagro">
      <a:majorFont>
        <a:latin typeface="e-Ukraine Head Medium"/>
        <a:ea typeface=""/>
        <a:cs typeface=""/>
      </a:majorFont>
      <a:minorFont>
        <a:latin typeface="e-Ukrain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miangro funal">
      <a:dk1>
        <a:srgbClr val="000000"/>
      </a:dk1>
      <a:lt1>
        <a:srgbClr val="FEFFFE"/>
      </a:lt1>
      <a:dk2>
        <a:srgbClr val="064757"/>
      </a:dk2>
      <a:lt2>
        <a:srgbClr val="E7E6E6"/>
      </a:lt2>
      <a:accent1>
        <a:srgbClr val="308C44"/>
      </a:accent1>
      <a:accent2>
        <a:srgbClr val="417555"/>
      </a:accent2>
      <a:accent3>
        <a:srgbClr val="41A198"/>
      </a:accent3>
      <a:accent4>
        <a:srgbClr val="D76D2C"/>
      </a:accent4>
      <a:accent5>
        <a:srgbClr val="ECCC67"/>
      </a:accent5>
      <a:accent6>
        <a:srgbClr val="D7E1D2"/>
      </a:accent6>
      <a:hlink>
        <a:srgbClr val="A6A2AC"/>
      </a:hlink>
      <a:folHlink>
        <a:srgbClr val="818395"/>
      </a:folHlink>
    </a:clrScheme>
    <a:fontScheme name="Minagro">
      <a:majorFont>
        <a:latin typeface="e-Ukraine Head Medium"/>
        <a:ea typeface=""/>
        <a:cs typeface=""/>
      </a:majorFont>
      <a:minorFont>
        <a:latin typeface="e-Ukrain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Custom 1">
      <a:dk1>
        <a:srgbClr val="000000"/>
      </a:dk1>
      <a:lt1>
        <a:srgbClr val="FEFFFE"/>
      </a:lt1>
      <a:dk2>
        <a:srgbClr val="064757"/>
      </a:dk2>
      <a:lt2>
        <a:srgbClr val="E7E6E6"/>
      </a:lt2>
      <a:accent1>
        <a:srgbClr val="308C44"/>
      </a:accent1>
      <a:accent2>
        <a:srgbClr val="417555"/>
      </a:accent2>
      <a:accent3>
        <a:srgbClr val="41A198"/>
      </a:accent3>
      <a:accent4>
        <a:srgbClr val="D76D2C"/>
      </a:accent4>
      <a:accent5>
        <a:srgbClr val="ECCC67"/>
      </a:accent5>
      <a:accent6>
        <a:srgbClr val="D7E1D2"/>
      </a:accent6>
      <a:hlink>
        <a:srgbClr val="A6A2AC"/>
      </a:hlink>
      <a:folHlink>
        <a:srgbClr val="818395"/>
      </a:folHlink>
    </a:clrScheme>
    <a:fontScheme name="Minagro">
      <a:majorFont>
        <a:latin typeface="e-Ukraine Head Medium"/>
        <a:ea typeface=""/>
        <a:cs typeface=""/>
      </a:majorFont>
      <a:minorFont>
        <a:latin typeface="e-Ukrain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Office Theme">
  <a:themeElements>
    <a:clrScheme name="Custom 1">
      <a:dk1>
        <a:srgbClr val="000000"/>
      </a:dk1>
      <a:lt1>
        <a:srgbClr val="FEFFFE"/>
      </a:lt1>
      <a:dk2>
        <a:srgbClr val="413D41"/>
      </a:dk2>
      <a:lt2>
        <a:srgbClr val="E7E6E6"/>
      </a:lt2>
      <a:accent1>
        <a:srgbClr val="308C44"/>
      </a:accent1>
      <a:accent2>
        <a:srgbClr val="417555"/>
      </a:accent2>
      <a:accent3>
        <a:srgbClr val="41A198"/>
      </a:accent3>
      <a:accent4>
        <a:srgbClr val="D76D2C"/>
      </a:accent4>
      <a:accent5>
        <a:srgbClr val="ECCC67"/>
      </a:accent5>
      <a:accent6>
        <a:srgbClr val="D7E1D2"/>
      </a:accent6>
      <a:hlink>
        <a:srgbClr val="A6A2AC"/>
      </a:hlink>
      <a:folHlink>
        <a:srgbClr val="818395"/>
      </a:folHlink>
    </a:clrScheme>
    <a:fontScheme name="Minagro">
      <a:majorFont>
        <a:latin typeface="e-Ukraine Head Medium"/>
        <a:ea typeface=""/>
        <a:cs typeface=""/>
      </a:majorFont>
      <a:minorFont>
        <a:latin typeface="e-Ukrain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5547</TotalTime>
  <Words>1974</Words>
  <Application>Microsoft Office PowerPoint</Application>
  <PresentationFormat>Широкоэкранный</PresentationFormat>
  <Paragraphs>278</Paragraphs>
  <Slides>18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34" baseType="lpstr">
      <vt:lpstr>e-Ukraine</vt:lpstr>
      <vt:lpstr>e-Ukraine Thin</vt:lpstr>
      <vt:lpstr>e-Ukraine Head Medium</vt:lpstr>
      <vt:lpstr>e-Ukraine Head Bold</vt:lpstr>
      <vt:lpstr>e-Ukraine Light</vt:lpstr>
      <vt:lpstr>Calibri</vt:lpstr>
      <vt:lpstr>e-Ukraine UltraLight</vt:lpstr>
      <vt:lpstr>Arial</vt:lpstr>
      <vt:lpstr>Wingdings</vt:lpstr>
      <vt:lpstr>Times New Roman</vt:lpstr>
      <vt:lpstr>Office Theme</vt:lpstr>
      <vt:lpstr>1_Office Theme</vt:lpstr>
      <vt:lpstr>2_Office Theme</vt:lpstr>
      <vt:lpstr>4_Office Theme</vt:lpstr>
      <vt:lpstr>5_Office Theme</vt:lpstr>
      <vt:lpstr>Презентация</vt:lpstr>
      <vt:lpstr>Презентация PowerPoint</vt:lpstr>
      <vt:lpstr>ЗМІСТ</vt:lpstr>
      <vt:lpstr>Презентация PowerPoint</vt:lpstr>
      <vt:lpstr>Презентация PowerPoint</vt:lpstr>
      <vt:lpstr>Основні причини отруєння бджіл засобами захисту рослин </vt:lpstr>
      <vt:lpstr>Презентация PowerPoint</vt:lpstr>
      <vt:lpstr>Пам'ятка для аграріїв</vt:lpstr>
      <vt:lpstr>Пам'ятка для власника пасік</vt:lpstr>
      <vt:lpstr>Пам'ятка для</vt:lpstr>
      <vt:lpstr>Установлення  факту отруєння бджіл</vt:lpstr>
      <vt:lpstr>Повноваження щодо здійснення заходів державного контролю</vt:lpstr>
      <vt:lpstr>Національна поліція України </vt:lpstr>
      <vt:lpstr>Законодавче підґрунтя</vt:lpstr>
      <vt:lpstr>ЗАКОН УКРАЇНИ «ПРО БДЖІЛЬНИЦТВО»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Борейко Оксана Олександрівна</cp:lastModifiedBy>
  <cp:revision>203</cp:revision>
  <cp:lastPrinted>2022-02-15T07:38:47Z</cp:lastPrinted>
  <dcterms:created xsi:type="dcterms:W3CDTF">2021-07-10T17:58:45Z</dcterms:created>
  <dcterms:modified xsi:type="dcterms:W3CDTF">2022-02-15T07:51:42Z</dcterms:modified>
</cp:coreProperties>
</file>