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handoutMasterIdLst>
    <p:handoutMasterId r:id="rId28"/>
  </p:handoutMasterIdLst>
  <p:sldIdLst>
    <p:sldId id="259" r:id="rId2"/>
    <p:sldId id="305" r:id="rId3"/>
    <p:sldId id="355" r:id="rId4"/>
    <p:sldId id="346" r:id="rId5"/>
    <p:sldId id="356" r:id="rId6"/>
    <p:sldId id="357" r:id="rId7"/>
    <p:sldId id="347" r:id="rId8"/>
    <p:sldId id="358" r:id="rId9"/>
    <p:sldId id="359" r:id="rId10"/>
    <p:sldId id="360" r:id="rId11"/>
    <p:sldId id="348" r:id="rId12"/>
    <p:sldId id="366" r:id="rId13"/>
    <p:sldId id="365" r:id="rId14"/>
    <p:sldId id="349" r:id="rId15"/>
    <p:sldId id="368" r:id="rId16"/>
    <p:sldId id="350" r:id="rId17"/>
    <p:sldId id="369" r:id="rId18"/>
    <p:sldId id="351" r:id="rId19"/>
    <p:sldId id="367" r:id="rId20"/>
    <p:sldId id="352" r:id="rId21"/>
    <p:sldId id="363" r:id="rId22"/>
    <p:sldId id="362" r:id="rId23"/>
    <p:sldId id="353" r:id="rId24"/>
    <p:sldId id="370" r:id="rId25"/>
    <p:sldId id="371" r:id="rId26"/>
    <p:sldId id="361" r:id="rId27"/>
  </p:sldIdLst>
  <p:sldSz cx="12192000" cy="6858000"/>
  <p:notesSz cx="6858000" cy="9144000"/>
  <p:defaultTextStyle>
    <a:defPPr>
      <a:defRPr lang="en-US"/>
    </a:defPPr>
    <a:lvl1pPr algn="l" defTabSz="457200" rtl="0" fontAlgn="base">
      <a:spcBef>
        <a:spcPct val="0"/>
      </a:spcBef>
      <a:spcAft>
        <a:spcPct val="0"/>
      </a:spcAft>
      <a:defRPr kern="1200">
        <a:solidFill>
          <a:schemeClr val="tx1"/>
        </a:solidFill>
        <a:latin typeface="Arial" charset="0"/>
        <a:ea typeface="+mn-ea"/>
        <a:cs typeface="Arial" charset="0"/>
      </a:defRPr>
    </a:lvl1pPr>
    <a:lvl2pPr marL="457200" algn="l" defTabSz="457200" rtl="0" fontAlgn="base">
      <a:spcBef>
        <a:spcPct val="0"/>
      </a:spcBef>
      <a:spcAft>
        <a:spcPct val="0"/>
      </a:spcAft>
      <a:defRPr kern="1200">
        <a:solidFill>
          <a:schemeClr val="tx1"/>
        </a:solidFill>
        <a:latin typeface="Arial" charset="0"/>
        <a:ea typeface="+mn-ea"/>
        <a:cs typeface="Arial" charset="0"/>
      </a:defRPr>
    </a:lvl2pPr>
    <a:lvl3pPr marL="914400" algn="l" defTabSz="457200" rtl="0" fontAlgn="base">
      <a:spcBef>
        <a:spcPct val="0"/>
      </a:spcBef>
      <a:spcAft>
        <a:spcPct val="0"/>
      </a:spcAft>
      <a:defRPr kern="1200">
        <a:solidFill>
          <a:schemeClr val="tx1"/>
        </a:solidFill>
        <a:latin typeface="Arial" charset="0"/>
        <a:ea typeface="+mn-ea"/>
        <a:cs typeface="Arial" charset="0"/>
      </a:defRPr>
    </a:lvl3pPr>
    <a:lvl4pPr marL="1371600" algn="l" defTabSz="457200" rtl="0" fontAlgn="base">
      <a:spcBef>
        <a:spcPct val="0"/>
      </a:spcBef>
      <a:spcAft>
        <a:spcPct val="0"/>
      </a:spcAft>
      <a:defRPr kern="1200">
        <a:solidFill>
          <a:schemeClr val="tx1"/>
        </a:solidFill>
        <a:latin typeface="Arial" charset="0"/>
        <a:ea typeface="+mn-ea"/>
        <a:cs typeface="Arial" charset="0"/>
      </a:defRPr>
    </a:lvl4pPr>
    <a:lvl5pPr marL="1828800" algn="l" defTabSz="457200"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C183B"/>
    <a:srgbClr val="942642"/>
    <a:srgbClr val="0176A9"/>
    <a:srgbClr val="FFDD00"/>
    <a:srgbClr val="0C0E3B"/>
    <a:srgbClr val="D5D5D5"/>
    <a:srgbClr val="A12742"/>
    <a:srgbClr val="AE2943"/>
  </p:clrMru>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800" autoAdjust="0"/>
    <p:restoredTop sz="94660"/>
  </p:normalViewPr>
  <p:slideViewPr>
    <p:cSldViewPr snapToGrid="0">
      <p:cViewPr>
        <p:scale>
          <a:sx n="150" d="100"/>
          <a:sy n="150" d="100"/>
        </p:scale>
        <p:origin x="30" y="1080"/>
      </p:cViewPr>
      <p:guideLst>
        <p:guide orient="horz" pos="2137"/>
        <p:guide pos="3840"/>
      </p:guideLst>
    </p:cSldViewPr>
  </p:slideViewPr>
  <p:notesTextViewPr>
    <p:cViewPr>
      <p:scale>
        <a:sx n="1" d="1"/>
        <a:sy n="1" d="1"/>
      </p:scale>
      <p:origin x="0" y="0"/>
    </p:cViewPr>
  </p:notesTextViewPr>
  <p:notesViewPr>
    <p:cSldViewPr snapToGrid="0">
      <p:cViewPr varScale="1">
        <p:scale>
          <a:sx n="53" d="100"/>
          <a:sy n="53" d="100"/>
        </p:scale>
        <p:origin x="2844" y="66"/>
      </p:cViewPr>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ru-RU"/>
          </a:p>
        </p:txBody>
      </p:sp>
      <p:sp>
        <p:nvSpPr>
          <p:cNvPr id="3" name="Дата 2">
            <a:extLst>
              <a:ext uri="{FF2B5EF4-FFF2-40B4-BE49-F238E27FC236}"/>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6F55CCDA-51B9-4E34-9339-F9A5032B2B53}" type="datetimeFigureOut">
              <a:rPr lang="ru-RU"/>
              <a:pPr>
                <a:defRPr/>
              </a:pPr>
              <a:t>30.07.2020</a:t>
            </a:fld>
            <a:endParaRPr lang="ru-RU"/>
          </a:p>
        </p:txBody>
      </p:sp>
      <p:sp>
        <p:nvSpPr>
          <p:cNvPr id="4" name="Нижний колонтитул 3">
            <a:extLst>
              <a:ext uri="{FF2B5EF4-FFF2-40B4-BE49-F238E27FC236}"/>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ru-RU"/>
          </a:p>
        </p:txBody>
      </p:sp>
      <p:sp>
        <p:nvSpPr>
          <p:cNvPr id="5" name="Номер слайда 4">
            <a:extLst>
              <a:ext uri="{FF2B5EF4-FFF2-40B4-BE49-F238E27FC236}"/>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cs typeface="+mn-cs"/>
              </a:defRPr>
            </a:lvl1pPr>
          </a:lstStyle>
          <a:p>
            <a:pPr>
              <a:defRPr/>
            </a:pPr>
            <a:fld id="{A740BC74-6068-4011-8542-69CAB7E83902}" type="slidenum">
              <a:rPr lang="ru-RU"/>
              <a:pPr>
                <a:defRPr/>
              </a:pPr>
              <a:t>‹#›</a:t>
            </a:fld>
            <a:endParaRPr lang="ru-RU"/>
          </a:p>
        </p:txBody>
      </p:sp>
    </p:spTree>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lvl1pPr>
              <a:defRPr/>
            </a:lvl1pPr>
          </a:lstStyle>
          <a:p>
            <a:pPr>
              <a:defRPr/>
            </a:pPr>
            <a:fld id="{FC5A4001-36F5-49BB-9AF7-2BA055DFE057}" type="datetimeFigureOut">
              <a:rPr lang="x-none"/>
              <a:pPr>
                <a:defRPr/>
              </a:pPr>
              <a:t>30.07.2020</a:t>
            </a:fld>
            <a:endParaRPr lang="x-none"/>
          </a:p>
        </p:txBody>
      </p:sp>
      <p:sp>
        <p:nvSpPr>
          <p:cNvPr id="5" name="Footer Placeholder 4"/>
          <p:cNvSpPr>
            <a:spLocks noGrp="1"/>
          </p:cNvSpPr>
          <p:nvPr>
            <p:ph type="ftr" sz="quarter" idx="11"/>
          </p:nvPr>
        </p:nvSpPr>
        <p:spPr/>
        <p:txBody>
          <a:bodyPr/>
          <a:lstStyle>
            <a:lvl1pPr>
              <a:defRPr/>
            </a:lvl1pPr>
          </a:lstStyle>
          <a:p>
            <a:pPr>
              <a:defRPr/>
            </a:pPr>
            <a:endParaRPr lang="x-none"/>
          </a:p>
        </p:txBody>
      </p:sp>
      <p:sp>
        <p:nvSpPr>
          <p:cNvPr id="6" name="Slide Number Placeholder 5"/>
          <p:cNvSpPr>
            <a:spLocks noGrp="1"/>
          </p:cNvSpPr>
          <p:nvPr>
            <p:ph type="sldNum" sz="quarter" idx="12"/>
          </p:nvPr>
        </p:nvSpPr>
        <p:spPr/>
        <p:txBody>
          <a:bodyPr/>
          <a:lstStyle>
            <a:lvl1pPr>
              <a:defRPr/>
            </a:lvl1pPr>
          </a:lstStyle>
          <a:p>
            <a:pPr>
              <a:defRPr/>
            </a:pPr>
            <a:fld id="{A41E98F1-1F4F-47B7-8E77-98464268A42E}" type="slidenum">
              <a:rPr lang="x-none"/>
              <a:pPr>
                <a:defRPr/>
              </a:pPr>
              <a:t>‹#›</a:t>
            </a:fld>
            <a:endParaRPr lang="x-non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lvl1pPr>
              <a:defRPr/>
            </a:lvl1pPr>
          </a:lstStyle>
          <a:p>
            <a:pPr>
              <a:defRPr/>
            </a:pPr>
            <a:fld id="{5F73C752-C02A-4119-B59E-A596B6F629F8}" type="datetimeFigureOut">
              <a:rPr lang="x-none"/>
              <a:pPr>
                <a:defRPr/>
              </a:pPr>
              <a:t>30.07.2020</a:t>
            </a:fld>
            <a:endParaRPr lang="x-none"/>
          </a:p>
        </p:txBody>
      </p:sp>
      <p:sp>
        <p:nvSpPr>
          <p:cNvPr id="5" name="Footer Placeholder 4"/>
          <p:cNvSpPr>
            <a:spLocks noGrp="1"/>
          </p:cNvSpPr>
          <p:nvPr>
            <p:ph type="ftr" sz="quarter" idx="11"/>
          </p:nvPr>
        </p:nvSpPr>
        <p:spPr/>
        <p:txBody>
          <a:bodyPr/>
          <a:lstStyle>
            <a:lvl1pPr>
              <a:defRPr/>
            </a:lvl1pPr>
          </a:lstStyle>
          <a:p>
            <a:pPr>
              <a:defRPr/>
            </a:pPr>
            <a:endParaRPr lang="x-none"/>
          </a:p>
        </p:txBody>
      </p:sp>
      <p:sp>
        <p:nvSpPr>
          <p:cNvPr id="6" name="Slide Number Placeholder 5"/>
          <p:cNvSpPr>
            <a:spLocks noGrp="1"/>
          </p:cNvSpPr>
          <p:nvPr>
            <p:ph type="sldNum" sz="quarter" idx="12"/>
          </p:nvPr>
        </p:nvSpPr>
        <p:spPr/>
        <p:txBody>
          <a:bodyPr/>
          <a:lstStyle>
            <a:lvl1pPr>
              <a:defRPr/>
            </a:lvl1pPr>
          </a:lstStyle>
          <a:p>
            <a:pPr>
              <a:defRPr/>
            </a:pPr>
            <a:fld id="{0BBB0CC9-2DDE-4037-ADF1-3A5D69AD3238}" type="slidenum">
              <a:rPr lang="x-none"/>
              <a:pPr>
                <a:defRPr/>
              </a:pPr>
              <a:t>‹#›</a:t>
            </a:fld>
            <a:endParaRPr lang="x-non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lvl1pPr>
              <a:defRPr/>
            </a:lvl1pPr>
          </a:lstStyle>
          <a:p>
            <a:pPr>
              <a:defRPr/>
            </a:pPr>
            <a:fld id="{5901F03C-D569-42C2-9156-5057C9CF465A}" type="datetimeFigureOut">
              <a:rPr lang="x-none"/>
              <a:pPr>
                <a:defRPr/>
              </a:pPr>
              <a:t>30.07.2020</a:t>
            </a:fld>
            <a:endParaRPr lang="x-none"/>
          </a:p>
        </p:txBody>
      </p:sp>
      <p:sp>
        <p:nvSpPr>
          <p:cNvPr id="5" name="Footer Placeholder 4"/>
          <p:cNvSpPr>
            <a:spLocks noGrp="1"/>
          </p:cNvSpPr>
          <p:nvPr>
            <p:ph type="ftr" sz="quarter" idx="11"/>
          </p:nvPr>
        </p:nvSpPr>
        <p:spPr/>
        <p:txBody>
          <a:bodyPr/>
          <a:lstStyle>
            <a:lvl1pPr>
              <a:defRPr/>
            </a:lvl1pPr>
          </a:lstStyle>
          <a:p>
            <a:pPr>
              <a:defRPr/>
            </a:pPr>
            <a:endParaRPr lang="x-none"/>
          </a:p>
        </p:txBody>
      </p:sp>
      <p:sp>
        <p:nvSpPr>
          <p:cNvPr id="6" name="Slide Number Placeholder 5"/>
          <p:cNvSpPr>
            <a:spLocks noGrp="1"/>
          </p:cNvSpPr>
          <p:nvPr>
            <p:ph type="sldNum" sz="quarter" idx="12"/>
          </p:nvPr>
        </p:nvSpPr>
        <p:spPr/>
        <p:txBody>
          <a:bodyPr/>
          <a:lstStyle>
            <a:lvl1pPr>
              <a:defRPr/>
            </a:lvl1pPr>
          </a:lstStyle>
          <a:p>
            <a:pPr>
              <a:defRPr/>
            </a:pPr>
            <a:fld id="{34C26335-C3E4-48BA-9FB3-B75B39CBE738}" type="slidenum">
              <a:rPr lang="x-none"/>
              <a:pPr>
                <a:defRPr/>
              </a:pPr>
              <a:t>‹#›</a:t>
            </a:fld>
            <a:endParaRPr lang="x-non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lvl1pPr>
              <a:defRPr/>
            </a:lvl1pPr>
          </a:lstStyle>
          <a:p>
            <a:pPr>
              <a:defRPr/>
            </a:pPr>
            <a:fld id="{B3371E9A-9A48-45FE-B1C0-6F8DAC270E2B}" type="datetimeFigureOut">
              <a:rPr lang="x-none"/>
              <a:pPr>
                <a:defRPr/>
              </a:pPr>
              <a:t>30.07.2020</a:t>
            </a:fld>
            <a:endParaRPr lang="x-none"/>
          </a:p>
        </p:txBody>
      </p:sp>
      <p:sp>
        <p:nvSpPr>
          <p:cNvPr id="5" name="Footer Placeholder 4"/>
          <p:cNvSpPr>
            <a:spLocks noGrp="1"/>
          </p:cNvSpPr>
          <p:nvPr>
            <p:ph type="ftr" sz="quarter" idx="11"/>
          </p:nvPr>
        </p:nvSpPr>
        <p:spPr/>
        <p:txBody>
          <a:bodyPr/>
          <a:lstStyle>
            <a:lvl1pPr>
              <a:defRPr/>
            </a:lvl1pPr>
          </a:lstStyle>
          <a:p>
            <a:pPr>
              <a:defRPr/>
            </a:pPr>
            <a:endParaRPr lang="x-none"/>
          </a:p>
        </p:txBody>
      </p:sp>
      <p:sp>
        <p:nvSpPr>
          <p:cNvPr id="6" name="Slide Number Placeholder 5"/>
          <p:cNvSpPr>
            <a:spLocks noGrp="1"/>
          </p:cNvSpPr>
          <p:nvPr>
            <p:ph type="sldNum" sz="quarter" idx="12"/>
          </p:nvPr>
        </p:nvSpPr>
        <p:spPr/>
        <p:txBody>
          <a:bodyPr/>
          <a:lstStyle>
            <a:lvl1pPr>
              <a:defRPr/>
            </a:lvl1pPr>
          </a:lstStyle>
          <a:p>
            <a:pPr>
              <a:defRPr/>
            </a:pPr>
            <a:fld id="{49430D6F-FD4E-44D5-8A9B-1FC59EDC8A22}" type="slidenum">
              <a:rPr lang="x-none"/>
              <a:pPr>
                <a:defRPr/>
              </a:pPr>
              <a:t>‹#›</a:t>
            </a:fld>
            <a:endParaRPr lang="x-non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lvl1pPr>
              <a:defRPr/>
            </a:lvl1pPr>
          </a:lstStyle>
          <a:p>
            <a:pPr>
              <a:defRPr/>
            </a:pPr>
            <a:fld id="{976E19C0-EC12-4D33-B74C-E14181704EC6}" type="datetimeFigureOut">
              <a:rPr lang="x-none"/>
              <a:pPr>
                <a:defRPr/>
              </a:pPr>
              <a:t>30.07.2020</a:t>
            </a:fld>
            <a:endParaRPr lang="x-none"/>
          </a:p>
        </p:txBody>
      </p:sp>
      <p:sp>
        <p:nvSpPr>
          <p:cNvPr id="5" name="Footer Placeholder 4"/>
          <p:cNvSpPr>
            <a:spLocks noGrp="1"/>
          </p:cNvSpPr>
          <p:nvPr>
            <p:ph type="ftr" sz="quarter" idx="11"/>
          </p:nvPr>
        </p:nvSpPr>
        <p:spPr/>
        <p:txBody>
          <a:bodyPr/>
          <a:lstStyle>
            <a:lvl1pPr>
              <a:defRPr/>
            </a:lvl1pPr>
          </a:lstStyle>
          <a:p>
            <a:pPr>
              <a:defRPr/>
            </a:pPr>
            <a:endParaRPr lang="x-none"/>
          </a:p>
        </p:txBody>
      </p:sp>
      <p:sp>
        <p:nvSpPr>
          <p:cNvPr id="6" name="Slide Number Placeholder 5"/>
          <p:cNvSpPr>
            <a:spLocks noGrp="1"/>
          </p:cNvSpPr>
          <p:nvPr>
            <p:ph type="sldNum" sz="quarter" idx="12"/>
          </p:nvPr>
        </p:nvSpPr>
        <p:spPr/>
        <p:txBody>
          <a:bodyPr/>
          <a:lstStyle>
            <a:lvl1pPr>
              <a:defRPr/>
            </a:lvl1pPr>
          </a:lstStyle>
          <a:p>
            <a:pPr>
              <a:defRPr/>
            </a:pPr>
            <a:fld id="{943C6EE3-A19D-4C38-AB09-B51E1E0D3BC9}" type="slidenum">
              <a:rPr lang="x-none"/>
              <a:pPr>
                <a:defRPr/>
              </a:pPr>
              <a:t>‹#›</a:t>
            </a:fld>
            <a:endParaRPr lang="x-non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3"/>
          <p:cNvSpPr>
            <a:spLocks noGrp="1"/>
          </p:cNvSpPr>
          <p:nvPr>
            <p:ph type="dt" sz="half" idx="10"/>
          </p:nvPr>
        </p:nvSpPr>
        <p:spPr/>
        <p:txBody>
          <a:bodyPr/>
          <a:lstStyle>
            <a:lvl1pPr>
              <a:defRPr/>
            </a:lvl1pPr>
          </a:lstStyle>
          <a:p>
            <a:pPr>
              <a:defRPr/>
            </a:pPr>
            <a:fld id="{A95FD0CE-1E40-4D13-97B6-09F81BDD9AEF}" type="datetimeFigureOut">
              <a:rPr lang="x-none"/>
              <a:pPr>
                <a:defRPr/>
              </a:pPr>
              <a:t>30.07.2020</a:t>
            </a:fld>
            <a:endParaRPr lang="x-none"/>
          </a:p>
        </p:txBody>
      </p:sp>
      <p:sp>
        <p:nvSpPr>
          <p:cNvPr id="6" name="Footer Placeholder 4"/>
          <p:cNvSpPr>
            <a:spLocks noGrp="1"/>
          </p:cNvSpPr>
          <p:nvPr>
            <p:ph type="ftr" sz="quarter" idx="11"/>
          </p:nvPr>
        </p:nvSpPr>
        <p:spPr/>
        <p:txBody>
          <a:bodyPr/>
          <a:lstStyle>
            <a:lvl1pPr>
              <a:defRPr/>
            </a:lvl1pPr>
          </a:lstStyle>
          <a:p>
            <a:pPr>
              <a:defRPr/>
            </a:pPr>
            <a:endParaRPr lang="x-none"/>
          </a:p>
        </p:txBody>
      </p:sp>
      <p:sp>
        <p:nvSpPr>
          <p:cNvPr id="7" name="Slide Number Placeholder 5"/>
          <p:cNvSpPr>
            <a:spLocks noGrp="1"/>
          </p:cNvSpPr>
          <p:nvPr>
            <p:ph type="sldNum" sz="quarter" idx="12"/>
          </p:nvPr>
        </p:nvSpPr>
        <p:spPr/>
        <p:txBody>
          <a:bodyPr/>
          <a:lstStyle>
            <a:lvl1pPr>
              <a:defRPr/>
            </a:lvl1pPr>
          </a:lstStyle>
          <a:p>
            <a:pPr>
              <a:defRPr/>
            </a:pPr>
            <a:fld id="{367D66A0-5E3B-4E20-A1EA-DAC2C57C969C}" type="slidenum">
              <a:rPr lang="x-none"/>
              <a:pPr>
                <a:defRPr/>
              </a:pPr>
              <a:t>‹#›</a:t>
            </a:fld>
            <a:endParaRPr lang="x-non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3"/>
          <p:cNvSpPr>
            <a:spLocks noGrp="1"/>
          </p:cNvSpPr>
          <p:nvPr>
            <p:ph type="dt" sz="half" idx="10"/>
          </p:nvPr>
        </p:nvSpPr>
        <p:spPr/>
        <p:txBody>
          <a:bodyPr/>
          <a:lstStyle>
            <a:lvl1pPr>
              <a:defRPr/>
            </a:lvl1pPr>
          </a:lstStyle>
          <a:p>
            <a:pPr>
              <a:defRPr/>
            </a:pPr>
            <a:fld id="{B6E90DEC-31C0-46FB-BEBF-ADBC55BFC928}" type="datetimeFigureOut">
              <a:rPr lang="x-none"/>
              <a:pPr>
                <a:defRPr/>
              </a:pPr>
              <a:t>30.07.2020</a:t>
            </a:fld>
            <a:endParaRPr lang="x-none"/>
          </a:p>
        </p:txBody>
      </p:sp>
      <p:sp>
        <p:nvSpPr>
          <p:cNvPr id="8" name="Footer Placeholder 4"/>
          <p:cNvSpPr>
            <a:spLocks noGrp="1"/>
          </p:cNvSpPr>
          <p:nvPr>
            <p:ph type="ftr" sz="quarter" idx="11"/>
          </p:nvPr>
        </p:nvSpPr>
        <p:spPr/>
        <p:txBody>
          <a:bodyPr/>
          <a:lstStyle>
            <a:lvl1pPr>
              <a:defRPr/>
            </a:lvl1pPr>
          </a:lstStyle>
          <a:p>
            <a:pPr>
              <a:defRPr/>
            </a:pPr>
            <a:endParaRPr lang="x-none"/>
          </a:p>
        </p:txBody>
      </p:sp>
      <p:sp>
        <p:nvSpPr>
          <p:cNvPr id="9" name="Slide Number Placeholder 5"/>
          <p:cNvSpPr>
            <a:spLocks noGrp="1"/>
          </p:cNvSpPr>
          <p:nvPr>
            <p:ph type="sldNum" sz="quarter" idx="12"/>
          </p:nvPr>
        </p:nvSpPr>
        <p:spPr/>
        <p:txBody>
          <a:bodyPr/>
          <a:lstStyle>
            <a:lvl1pPr>
              <a:defRPr/>
            </a:lvl1pPr>
          </a:lstStyle>
          <a:p>
            <a:pPr>
              <a:defRPr/>
            </a:pPr>
            <a:fld id="{1C86A96E-87BC-45F6-B3EA-DEC4F2671B35}" type="slidenum">
              <a:rPr lang="x-none"/>
              <a:pPr>
                <a:defRPr/>
              </a:pPr>
              <a:t>‹#›</a:t>
            </a:fld>
            <a:endParaRPr lang="x-non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3"/>
          <p:cNvSpPr>
            <a:spLocks noGrp="1"/>
          </p:cNvSpPr>
          <p:nvPr>
            <p:ph type="dt" sz="half" idx="10"/>
          </p:nvPr>
        </p:nvSpPr>
        <p:spPr/>
        <p:txBody>
          <a:bodyPr/>
          <a:lstStyle>
            <a:lvl1pPr>
              <a:defRPr/>
            </a:lvl1pPr>
          </a:lstStyle>
          <a:p>
            <a:pPr>
              <a:defRPr/>
            </a:pPr>
            <a:fld id="{4ABA938C-713C-4A97-955E-24BF7E491396}" type="datetimeFigureOut">
              <a:rPr lang="x-none"/>
              <a:pPr>
                <a:defRPr/>
              </a:pPr>
              <a:t>30.07.2020</a:t>
            </a:fld>
            <a:endParaRPr lang="x-none"/>
          </a:p>
        </p:txBody>
      </p:sp>
      <p:sp>
        <p:nvSpPr>
          <p:cNvPr id="4" name="Footer Placeholder 4"/>
          <p:cNvSpPr>
            <a:spLocks noGrp="1"/>
          </p:cNvSpPr>
          <p:nvPr>
            <p:ph type="ftr" sz="quarter" idx="11"/>
          </p:nvPr>
        </p:nvSpPr>
        <p:spPr/>
        <p:txBody>
          <a:bodyPr/>
          <a:lstStyle>
            <a:lvl1pPr>
              <a:defRPr/>
            </a:lvl1pPr>
          </a:lstStyle>
          <a:p>
            <a:pPr>
              <a:defRPr/>
            </a:pPr>
            <a:endParaRPr lang="x-none"/>
          </a:p>
        </p:txBody>
      </p:sp>
      <p:sp>
        <p:nvSpPr>
          <p:cNvPr id="5" name="Slide Number Placeholder 5"/>
          <p:cNvSpPr>
            <a:spLocks noGrp="1"/>
          </p:cNvSpPr>
          <p:nvPr>
            <p:ph type="sldNum" sz="quarter" idx="12"/>
          </p:nvPr>
        </p:nvSpPr>
        <p:spPr/>
        <p:txBody>
          <a:bodyPr/>
          <a:lstStyle>
            <a:lvl1pPr>
              <a:defRPr/>
            </a:lvl1pPr>
          </a:lstStyle>
          <a:p>
            <a:pPr>
              <a:defRPr/>
            </a:pPr>
            <a:fld id="{A82EBCEC-8B2A-46F8-976B-203F7469F863}" type="slidenum">
              <a:rPr lang="x-none"/>
              <a:pPr>
                <a:defRPr/>
              </a:pPr>
              <a:t>‹#›</a:t>
            </a:fld>
            <a:endParaRPr lang="x-non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38A5D43-38B4-4710-8875-2AD57478BE1B}" type="datetimeFigureOut">
              <a:rPr lang="x-none"/>
              <a:pPr>
                <a:defRPr/>
              </a:pPr>
              <a:t>30.07.2020</a:t>
            </a:fld>
            <a:endParaRPr lang="x-none"/>
          </a:p>
        </p:txBody>
      </p:sp>
      <p:sp>
        <p:nvSpPr>
          <p:cNvPr id="3" name="Footer Placeholder 4"/>
          <p:cNvSpPr>
            <a:spLocks noGrp="1"/>
          </p:cNvSpPr>
          <p:nvPr>
            <p:ph type="ftr" sz="quarter" idx="11"/>
          </p:nvPr>
        </p:nvSpPr>
        <p:spPr/>
        <p:txBody>
          <a:bodyPr/>
          <a:lstStyle>
            <a:lvl1pPr>
              <a:defRPr/>
            </a:lvl1pPr>
          </a:lstStyle>
          <a:p>
            <a:pPr>
              <a:defRPr/>
            </a:pPr>
            <a:endParaRPr lang="x-none"/>
          </a:p>
        </p:txBody>
      </p:sp>
      <p:sp>
        <p:nvSpPr>
          <p:cNvPr id="4" name="Slide Number Placeholder 5"/>
          <p:cNvSpPr>
            <a:spLocks noGrp="1"/>
          </p:cNvSpPr>
          <p:nvPr>
            <p:ph type="sldNum" sz="quarter" idx="12"/>
          </p:nvPr>
        </p:nvSpPr>
        <p:spPr/>
        <p:txBody>
          <a:bodyPr/>
          <a:lstStyle>
            <a:lvl1pPr>
              <a:defRPr/>
            </a:lvl1pPr>
          </a:lstStyle>
          <a:p>
            <a:pPr>
              <a:defRPr/>
            </a:pPr>
            <a:fld id="{44BC18D7-07BD-4B66-B7E9-539B57FD84C7}" type="slidenum">
              <a:rPr lang="x-none"/>
              <a:pPr>
                <a:defRPr/>
              </a:pPr>
              <a:t>‹#›</a:t>
            </a:fld>
            <a:endParaRPr lang="x-non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3"/>
          <p:cNvSpPr>
            <a:spLocks noGrp="1"/>
          </p:cNvSpPr>
          <p:nvPr>
            <p:ph type="dt" sz="half" idx="10"/>
          </p:nvPr>
        </p:nvSpPr>
        <p:spPr/>
        <p:txBody>
          <a:bodyPr/>
          <a:lstStyle>
            <a:lvl1pPr>
              <a:defRPr/>
            </a:lvl1pPr>
          </a:lstStyle>
          <a:p>
            <a:pPr>
              <a:defRPr/>
            </a:pPr>
            <a:fld id="{4A0F0599-EC9C-49E3-BD4F-91D5D3AD4900}" type="datetimeFigureOut">
              <a:rPr lang="x-none"/>
              <a:pPr>
                <a:defRPr/>
              </a:pPr>
              <a:t>30.07.2020</a:t>
            </a:fld>
            <a:endParaRPr lang="x-none"/>
          </a:p>
        </p:txBody>
      </p:sp>
      <p:sp>
        <p:nvSpPr>
          <p:cNvPr id="6" name="Footer Placeholder 4"/>
          <p:cNvSpPr>
            <a:spLocks noGrp="1"/>
          </p:cNvSpPr>
          <p:nvPr>
            <p:ph type="ftr" sz="quarter" idx="11"/>
          </p:nvPr>
        </p:nvSpPr>
        <p:spPr/>
        <p:txBody>
          <a:bodyPr/>
          <a:lstStyle>
            <a:lvl1pPr>
              <a:defRPr/>
            </a:lvl1pPr>
          </a:lstStyle>
          <a:p>
            <a:pPr>
              <a:defRPr/>
            </a:pPr>
            <a:endParaRPr lang="x-none"/>
          </a:p>
        </p:txBody>
      </p:sp>
      <p:sp>
        <p:nvSpPr>
          <p:cNvPr id="7" name="Slide Number Placeholder 5"/>
          <p:cNvSpPr>
            <a:spLocks noGrp="1"/>
          </p:cNvSpPr>
          <p:nvPr>
            <p:ph type="sldNum" sz="quarter" idx="12"/>
          </p:nvPr>
        </p:nvSpPr>
        <p:spPr/>
        <p:txBody>
          <a:bodyPr/>
          <a:lstStyle>
            <a:lvl1pPr>
              <a:defRPr/>
            </a:lvl1pPr>
          </a:lstStyle>
          <a:p>
            <a:pPr>
              <a:defRPr/>
            </a:pPr>
            <a:fld id="{03EB09CD-9E31-436D-BF1F-B53A7DB2369A}" type="slidenum">
              <a:rPr lang="x-none"/>
              <a:pPr>
                <a:defRPr/>
              </a:pPr>
              <a:t>‹#›</a:t>
            </a:fld>
            <a:endParaRPr lang="x-non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ru-RU" noProof="0"/>
              <a:t>Вставка рисунка</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3"/>
          <p:cNvSpPr>
            <a:spLocks noGrp="1"/>
          </p:cNvSpPr>
          <p:nvPr>
            <p:ph type="dt" sz="half" idx="10"/>
          </p:nvPr>
        </p:nvSpPr>
        <p:spPr/>
        <p:txBody>
          <a:bodyPr/>
          <a:lstStyle>
            <a:lvl1pPr>
              <a:defRPr/>
            </a:lvl1pPr>
          </a:lstStyle>
          <a:p>
            <a:pPr>
              <a:defRPr/>
            </a:pPr>
            <a:fld id="{CCD56C9A-E089-4FC3-BAB6-6021BF4572D9}" type="datetimeFigureOut">
              <a:rPr lang="x-none"/>
              <a:pPr>
                <a:defRPr/>
              </a:pPr>
              <a:t>30.07.2020</a:t>
            </a:fld>
            <a:endParaRPr lang="x-none"/>
          </a:p>
        </p:txBody>
      </p:sp>
      <p:sp>
        <p:nvSpPr>
          <p:cNvPr id="6" name="Footer Placeholder 4"/>
          <p:cNvSpPr>
            <a:spLocks noGrp="1"/>
          </p:cNvSpPr>
          <p:nvPr>
            <p:ph type="ftr" sz="quarter" idx="11"/>
          </p:nvPr>
        </p:nvSpPr>
        <p:spPr/>
        <p:txBody>
          <a:bodyPr/>
          <a:lstStyle>
            <a:lvl1pPr>
              <a:defRPr/>
            </a:lvl1pPr>
          </a:lstStyle>
          <a:p>
            <a:pPr>
              <a:defRPr/>
            </a:pPr>
            <a:endParaRPr lang="x-none"/>
          </a:p>
        </p:txBody>
      </p:sp>
      <p:sp>
        <p:nvSpPr>
          <p:cNvPr id="7" name="Slide Number Placeholder 5"/>
          <p:cNvSpPr>
            <a:spLocks noGrp="1"/>
          </p:cNvSpPr>
          <p:nvPr>
            <p:ph type="sldNum" sz="quarter" idx="12"/>
          </p:nvPr>
        </p:nvSpPr>
        <p:spPr/>
        <p:txBody>
          <a:bodyPr/>
          <a:lstStyle>
            <a:lvl1pPr>
              <a:defRPr/>
            </a:lvl1pPr>
          </a:lstStyle>
          <a:p>
            <a:pPr>
              <a:defRPr/>
            </a:pPr>
            <a:fld id="{CFFD85DA-4CD4-42D0-90D4-8A406A6FA12C}" type="slidenum">
              <a:rPr lang="x-none"/>
              <a:pPr>
                <a:defRPr/>
              </a:pPr>
              <a:t>‹#›</a:t>
            </a:fld>
            <a:endParaRPr lang="x-non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accent4">
                <a:lumMod val="20000"/>
                <a:lumOff val="80000"/>
              </a:schemeClr>
            </a:gs>
            <a:gs pos="100000">
              <a:schemeClr val="bg1">
                <a:lumMod val="65000"/>
              </a:schemeClr>
            </a:gs>
            <a:gs pos="0">
              <a:schemeClr val="bg1">
                <a:lumMod val="95000"/>
              </a:schemeClr>
            </a:gs>
          </a:gsLst>
          <a:lin ang="16200000" scaled="1"/>
          <a:tileRect/>
        </a:gra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ru-RU" smtClean="0"/>
              <a:t>Образец заголовка</a:t>
            </a:r>
            <a:endParaRPr lang="en-US" smtClean="0"/>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smtClean="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F5A83A2D-E1F6-40D5-B61C-D404E5E32402}" type="datetimeFigureOut">
              <a:rPr lang="x-none"/>
              <a:pPr>
                <a:defRPr/>
              </a:pPr>
              <a:t>30.07.2020</a:t>
            </a:fld>
            <a:endParaRPr lang="x-non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x-non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8631B10A-24B3-4EC8-A5D6-16FEB12CF2DC}" type="slidenum">
              <a:rPr lang="x-none"/>
              <a:pPr>
                <a:defRPr/>
              </a:pPr>
              <a:t>‹#›</a:t>
            </a:fld>
            <a:endParaRPr lang="x-none"/>
          </a:p>
        </p:txBody>
      </p:sp>
    </p:spTree>
  </p:cSld>
  <p:clrMap bg1="lt1" tx1="dk1" bg2="lt2" tx2="dk2" accent1="accent1" accent2="accent2" accent3="accent3" accent4="accent4" accent5="accent5" accent6="accent6" hlink="hlink" folHlink="folHlink"/>
  <p:sldLayoutIdLst>
    <p:sldLayoutId id="2147483683" r:id="rId1"/>
    <p:sldLayoutId id="2147483682" r:id="rId2"/>
    <p:sldLayoutId id="2147483681" r:id="rId3"/>
    <p:sldLayoutId id="2147483680" r:id="rId4"/>
    <p:sldLayoutId id="2147483679" r:id="rId5"/>
    <p:sldLayoutId id="2147483678" r:id="rId6"/>
    <p:sldLayoutId id="2147483677" r:id="rId7"/>
    <p:sldLayoutId id="2147483676" r:id="rId8"/>
    <p:sldLayoutId id="2147483675" r:id="rId9"/>
    <p:sldLayoutId id="2147483674" r:id="rId10"/>
    <p:sldLayoutId id="2147483673"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itchFamily="34" charset="0"/>
        </a:defRPr>
      </a:lvl2pPr>
      <a:lvl3pPr algn="l" rtl="0" eaLnBrk="0" fontAlgn="base" hangingPunct="0">
        <a:lnSpc>
          <a:spcPct val="90000"/>
        </a:lnSpc>
        <a:spcBef>
          <a:spcPct val="0"/>
        </a:spcBef>
        <a:spcAft>
          <a:spcPct val="0"/>
        </a:spcAft>
        <a:defRPr sz="4400">
          <a:solidFill>
            <a:schemeClr val="tx1"/>
          </a:solidFill>
          <a:latin typeface="Calibri Light" pitchFamily="34" charset="0"/>
        </a:defRPr>
      </a:lvl3pPr>
      <a:lvl4pPr algn="l" rtl="0" eaLnBrk="0" fontAlgn="base" hangingPunct="0">
        <a:lnSpc>
          <a:spcPct val="90000"/>
        </a:lnSpc>
        <a:spcBef>
          <a:spcPct val="0"/>
        </a:spcBef>
        <a:spcAft>
          <a:spcPct val="0"/>
        </a:spcAft>
        <a:defRPr sz="4400">
          <a:solidFill>
            <a:schemeClr val="tx1"/>
          </a:solidFill>
          <a:latin typeface="Calibri Light" pitchFamily="34" charset="0"/>
        </a:defRPr>
      </a:lvl4pPr>
      <a:lvl5pPr algn="l" rtl="0" eaLnBrk="0" fontAlgn="base" hangingPunct="0">
        <a:lnSpc>
          <a:spcPct val="90000"/>
        </a:lnSpc>
        <a:spcBef>
          <a:spcPct val="0"/>
        </a:spcBef>
        <a:spcAft>
          <a:spcPct val="0"/>
        </a:spcAft>
        <a:defRPr sz="4400">
          <a:solidFill>
            <a:schemeClr val="tx1"/>
          </a:solidFill>
          <a:latin typeface="Calibri Light" pitchFamily="34" charset="0"/>
        </a:defRPr>
      </a:lvl5pPr>
      <a:lvl6pPr marL="457200" algn="l" rtl="0" fontAlgn="base">
        <a:lnSpc>
          <a:spcPct val="90000"/>
        </a:lnSpc>
        <a:spcBef>
          <a:spcPct val="0"/>
        </a:spcBef>
        <a:spcAft>
          <a:spcPct val="0"/>
        </a:spcAft>
        <a:defRPr sz="4400">
          <a:solidFill>
            <a:schemeClr val="tx1"/>
          </a:solidFill>
          <a:latin typeface="Calibri Light" pitchFamily="34" charset="0"/>
        </a:defRPr>
      </a:lvl6pPr>
      <a:lvl7pPr marL="914400" algn="l" rtl="0" fontAlgn="base">
        <a:lnSpc>
          <a:spcPct val="90000"/>
        </a:lnSpc>
        <a:spcBef>
          <a:spcPct val="0"/>
        </a:spcBef>
        <a:spcAft>
          <a:spcPct val="0"/>
        </a:spcAft>
        <a:defRPr sz="4400">
          <a:solidFill>
            <a:schemeClr val="tx1"/>
          </a:solidFill>
          <a:latin typeface="Calibri Light" pitchFamily="34" charset="0"/>
        </a:defRPr>
      </a:lvl7pPr>
      <a:lvl8pPr marL="1371600" algn="l" rtl="0" fontAlgn="base">
        <a:lnSpc>
          <a:spcPct val="90000"/>
        </a:lnSpc>
        <a:spcBef>
          <a:spcPct val="0"/>
        </a:spcBef>
        <a:spcAft>
          <a:spcPct val="0"/>
        </a:spcAft>
        <a:defRPr sz="4400">
          <a:solidFill>
            <a:schemeClr val="tx1"/>
          </a:solidFill>
          <a:latin typeface="Calibri Light" pitchFamily="34" charset="0"/>
        </a:defRPr>
      </a:lvl8pPr>
      <a:lvl9pPr marL="1828800" algn="l" rtl="0" fontAlgn="base">
        <a:lnSpc>
          <a:spcPct val="90000"/>
        </a:lnSpc>
        <a:spcBef>
          <a:spcPct val="0"/>
        </a:spcBef>
        <a:spcAft>
          <a:spcPct val="0"/>
        </a:spcAft>
        <a:defRPr sz="4400">
          <a:solidFill>
            <a:schemeClr val="tx1"/>
          </a:solidFill>
          <a:latin typeface="Calibri Light" pitchFamily="34" charset="0"/>
        </a:defRPr>
      </a:lvl9pPr>
    </p:titleStyle>
    <p:bodyStyle>
      <a:lvl1pPr marL="228600" indent="-228600" algn="l" rtl="0" eaLnBrk="0" fontAlgn="base" hangingPunct="0">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png"/><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1.png"/><Relationship Id="rId2" Type="http://schemas.openxmlformats.org/officeDocument/2006/relationships/image" Target="../media/image36.png"/><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 name="Прямоугольник 868">
            <a:extLst>
              <a:ext uri="{FF2B5EF4-FFF2-40B4-BE49-F238E27FC236}"/>
            </a:extLst>
          </p:cNvPr>
          <p:cNvSpPr/>
          <p:nvPr/>
        </p:nvSpPr>
        <p:spPr>
          <a:xfrm flipH="1">
            <a:off x="138113" y="260350"/>
            <a:ext cx="1157446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0" name="Прямоугольник 869">
            <a:extLst>
              <a:ext uri="{FF2B5EF4-FFF2-40B4-BE49-F238E27FC236}"/>
            </a:extLst>
          </p:cNvPr>
          <p:cNvSpPr/>
          <p:nvPr/>
        </p:nvSpPr>
        <p:spPr>
          <a:xfrm flipH="1">
            <a:off x="166688" y="260350"/>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1" name="Прямоугольник 870">
            <a:extLst>
              <a:ext uri="{FF2B5EF4-FFF2-40B4-BE49-F238E27FC236}"/>
            </a:extLst>
          </p:cNvPr>
          <p:cNvSpPr/>
          <p:nvPr/>
        </p:nvSpPr>
        <p:spPr>
          <a:xfrm flipH="1">
            <a:off x="173038" y="260350"/>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2" name="Прямоугольник 871">
            <a:extLst>
              <a:ext uri="{FF2B5EF4-FFF2-40B4-BE49-F238E27FC236}"/>
            </a:extLst>
          </p:cNvPr>
          <p:cNvSpPr/>
          <p:nvPr/>
        </p:nvSpPr>
        <p:spPr>
          <a:xfrm flipH="1">
            <a:off x="152400" y="260350"/>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3" name="Прямоугольник 872">
            <a:extLst>
              <a:ext uri="{FF2B5EF4-FFF2-40B4-BE49-F238E27FC236}"/>
            </a:extLst>
          </p:cNvPr>
          <p:cNvSpPr/>
          <p:nvPr/>
        </p:nvSpPr>
        <p:spPr>
          <a:xfrm flipH="1">
            <a:off x="149225" y="260350"/>
            <a:ext cx="1148238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4" name="Прямоугольник 873">
            <a:extLst>
              <a:ext uri="{FF2B5EF4-FFF2-40B4-BE49-F238E27FC236}"/>
            </a:extLst>
          </p:cNvPr>
          <p:cNvSpPr/>
          <p:nvPr/>
        </p:nvSpPr>
        <p:spPr>
          <a:xfrm flipH="1">
            <a:off x="149225" y="260350"/>
            <a:ext cx="114617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5" name="Прямоугольник 874">
            <a:extLst>
              <a:ext uri="{FF2B5EF4-FFF2-40B4-BE49-F238E27FC236}"/>
            </a:extLst>
          </p:cNvPr>
          <p:cNvSpPr/>
          <p:nvPr/>
        </p:nvSpPr>
        <p:spPr>
          <a:xfrm flipH="1">
            <a:off x="163513" y="260350"/>
            <a:ext cx="11401425"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876" name="Прямоугольник 875">
            <a:extLst>
              <a:ext uri="{FF2B5EF4-FFF2-40B4-BE49-F238E27FC236}"/>
            </a:extLst>
          </p:cNvPr>
          <p:cNvSpPr/>
          <p:nvPr/>
        </p:nvSpPr>
        <p:spPr>
          <a:xfrm>
            <a:off x="36513" y="260350"/>
            <a:ext cx="11574462" cy="6388100"/>
          </a:xfrm>
          <a:prstGeom prst="rect">
            <a:avLst/>
          </a:prstGeom>
          <a:gradFill flip="none" rotWithShape="1">
            <a:gsLst>
              <a:gs pos="0">
                <a:srgbClr val="B22943"/>
              </a:gs>
              <a:gs pos="85000">
                <a:srgbClr val="0C183B"/>
              </a:gs>
              <a:gs pos="15000">
                <a:srgbClr val="0C183B"/>
              </a:gs>
              <a:gs pos="100000">
                <a:srgbClr val="007BAF"/>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14345" name="Группа 876"/>
          <p:cNvGrpSpPr>
            <a:grpSpLocks/>
          </p:cNvGrpSpPr>
          <p:nvPr/>
        </p:nvGrpSpPr>
        <p:grpSpPr bwMode="auto">
          <a:xfrm>
            <a:off x="-68263" y="431800"/>
            <a:ext cx="417513" cy="6013450"/>
            <a:chOff x="-22414" y="440690"/>
            <a:chExt cx="417086" cy="6014401"/>
          </a:xfrm>
        </p:grpSpPr>
        <p:sp>
          <p:nvSpPr>
            <p:cNvPr id="878" name="Прямоугольник 877">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880" name="Прямая соединительная линия 879">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1" name="Прямая соединительная линия 880">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2" name="Прямая соединительная линия 881">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3" name="Прямая соединительная линия 882">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291591"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89" name="Дуга 888">
              <a:extLst>
                <a:ext uri="{FF2B5EF4-FFF2-40B4-BE49-F238E27FC236}"/>
              </a:extLst>
            </p:cNvPr>
            <p:cNvSpPr/>
            <p:nvPr/>
          </p:nvSpPr>
          <p:spPr>
            <a:xfrm>
              <a:off x="-19242" y="447041"/>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890" name="Дуга 889">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1" name="Прямоугольник 890">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892" name="Прямоугольник 891">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893" name="Прямая соединительная линия 892">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4" name="Прямая соединительная линия 893">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5" name="Прямая соединительная линия 894">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291591"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2" name="Дуга 901">
              <a:extLst>
                <a:ext uri="{FF2B5EF4-FFF2-40B4-BE49-F238E27FC236}"/>
              </a:extLst>
            </p:cNvPr>
            <p:cNvSpPr/>
            <p:nvPr/>
          </p:nvSpPr>
          <p:spPr>
            <a:xfrm>
              <a:off x="-19242" y="602641"/>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03" name="Дуга 902">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4" name="Прямоугольник 903">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05" name="Прямоугольник 904">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07" name="Прямая соединительная линия 90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591"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6" name="Дуга 915">
              <a:extLst>
                <a:ext uri="{FF2B5EF4-FFF2-40B4-BE49-F238E27FC236}"/>
              </a:extLst>
            </p:cNvPr>
            <p:cNvSpPr/>
            <p:nvPr/>
          </p:nvSpPr>
          <p:spPr>
            <a:xfrm>
              <a:off x="-19242" y="766179"/>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17" name="Дуга 916">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8" name="Прямоугольник 917">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19" name="Прямоугольник 918">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20" name="Прямая соединительная линия 919">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91591"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7" name="Прямая соединительная линия 926">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9" name="Дуга 928">
              <a:extLst>
                <a:ext uri="{FF2B5EF4-FFF2-40B4-BE49-F238E27FC236}"/>
              </a:extLst>
            </p:cNvPr>
            <p:cNvSpPr/>
            <p:nvPr/>
          </p:nvSpPr>
          <p:spPr>
            <a:xfrm>
              <a:off x="-19242" y="923366"/>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30" name="Дуга 929">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31" name="Прямоугольник 930">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32" name="Прямоугольник 931">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34" name="Прямая соединительная линия 933">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9" name="Прямая соединительная линия 938">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0" name="Прямая соединительная линия 939">
              <a:extLst>
                <a:ext uri="{FF2B5EF4-FFF2-40B4-BE49-F238E27FC236}"/>
              </a:extLst>
            </p:cNvPr>
            <p:cNvCxnSpPr>
              <a:cxnSpLocks/>
            </p:cNvCxnSpPr>
            <p:nvPr/>
          </p:nvCxnSpPr>
          <p:spPr>
            <a:xfrm flipH="1">
              <a:off x="291591"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1" name="Прямая соединительная линия 940">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43" name="Дуга 942">
              <a:extLst>
                <a:ext uri="{FF2B5EF4-FFF2-40B4-BE49-F238E27FC236}"/>
              </a:extLst>
            </p:cNvPr>
            <p:cNvSpPr/>
            <p:nvPr/>
          </p:nvSpPr>
          <p:spPr>
            <a:xfrm>
              <a:off x="-19242" y="1082141"/>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44" name="Дуга 943">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5" name="Прямоугольник 944">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46" name="Прямоугольник 945">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47" name="Прямая соединительная линия 946">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1" name="Прямая соединительная линия 950">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2" name="Прямая соединительная линия 951">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3" name="Прямая соединительная линия 952">
              <a:extLst>
                <a:ext uri="{FF2B5EF4-FFF2-40B4-BE49-F238E27FC236}"/>
              </a:extLst>
            </p:cNvPr>
            <p:cNvCxnSpPr>
              <a:cxnSpLocks/>
            </p:cNvCxnSpPr>
            <p:nvPr/>
          </p:nvCxnSpPr>
          <p:spPr>
            <a:xfrm flipH="1">
              <a:off x="291591"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4" name="Прямая соединительная линия 953">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6" name="Дуга 955">
              <a:extLst>
                <a:ext uri="{FF2B5EF4-FFF2-40B4-BE49-F238E27FC236}"/>
              </a:extLst>
            </p:cNvPr>
            <p:cNvSpPr/>
            <p:nvPr/>
          </p:nvSpPr>
          <p:spPr>
            <a:xfrm>
              <a:off x="-19242" y="1240917"/>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57" name="Дуга 956">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8" name="Прямоугольник 957">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59" name="Прямоугольник 958">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61" name="Прямая соединительная линия 960">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3" name="Прямая соединительная линия 962">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4" name="Прямая соединительная линия 963">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5" name="Прямая соединительная линия 964">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6" name="Прямая соединительная линия 965">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7" name="Прямая соединительная линия 966">
              <a:extLst>
                <a:ext uri="{FF2B5EF4-FFF2-40B4-BE49-F238E27FC236}"/>
              </a:extLst>
            </p:cNvPr>
            <p:cNvCxnSpPr>
              <a:cxnSpLocks/>
            </p:cNvCxnSpPr>
            <p:nvPr/>
          </p:nvCxnSpPr>
          <p:spPr>
            <a:xfrm flipH="1">
              <a:off x="291591"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0" name="Дуга 969">
              <a:extLst>
                <a:ext uri="{FF2B5EF4-FFF2-40B4-BE49-F238E27FC236}"/>
              </a:extLst>
            </p:cNvPr>
            <p:cNvSpPr/>
            <p:nvPr/>
          </p:nvSpPr>
          <p:spPr>
            <a:xfrm>
              <a:off x="-19242" y="1404455"/>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71" name="Дуга 970">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2" name="Прямоугольник 971">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73" name="Прямоугольник 972">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74" name="Прямая соединительная линия 973">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5" name="Прямая соединительная линия 974">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6" name="Прямая соединительная линия 975">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7" name="Прямая соединительная линия 976">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8" name="Прямая соединительная линия 977">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9" name="Прямая соединительная линия 978">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291591"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3" name="Дуга 982">
              <a:extLst>
                <a:ext uri="{FF2B5EF4-FFF2-40B4-BE49-F238E27FC236}"/>
              </a:extLst>
            </p:cNvPr>
            <p:cNvSpPr/>
            <p:nvPr/>
          </p:nvSpPr>
          <p:spPr>
            <a:xfrm>
              <a:off x="-19242" y="1558467"/>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84" name="Дуга 983">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5" name="Прямоугольник 984">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986" name="Прямоугольник 985">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988" name="Прямая соединительная линия 987">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9" name="Прямая соединительная линия 988">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0" name="Прямая соединительная линия 989">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1" name="Прямая соединительная линия 990">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291591"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7" name="Дуга 996">
              <a:extLst>
                <a:ext uri="{FF2B5EF4-FFF2-40B4-BE49-F238E27FC236}"/>
              </a:extLst>
            </p:cNvPr>
            <p:cNvSpPr/>
            <p:nvPr/>
          </p:nvSpPr>
          <p:spPr>
            <a:xfrm>
              <a:off x="-19242" y="1723593"/>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998" name="Дуга 99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99" name="Прямоугольник 99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00" name="Прямоугольник 99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01" name="Прямая соединительная линия 100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2" name="Прямая соединительная линия 100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3" name="Прямая соединительная линия 100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291591"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0" name="Дуга 1009">
              <a:extLst>
                <a:ext uri="{FF2B5EF4-FFF2-40B4-BE49-F238E27FC236}"/>
              </a:extLst>
            </p:cNvPr>
            <p:cNvSpPr/>
            <p:nvPr/>
          </p:nvSpPr>
          <p:spPr>
            <a:xfrm>
              <a:off x="-19242" y="1877605"/>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11" name="Дуга 1010">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2" name="Прямоугольник 1011">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13" name="Прямоугольник 1012">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15" name="Прямая соединительная линия 1014">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6" name="Прямая соединительная линия 1015">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291591"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42" y="2041143"/>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25" name="Дуга 1024">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27" name="Прямоугольник 1026">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28" name="Прямая соединительная линия 1027">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591"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7" name="Дуга 1036">
              <a:extLst>
                <a:ext uri="{FF2B5EF4-FFF2-40B4-BE49-F238E27FC236}"/>
              </a:extLst>
            </p:cNvPr>
            <p:cNvSpPr/>
            <p:nvPr/>
          </p:nvSpPr>
          <p:spPr>
            <a:xfrm>
              <a:off x="-19242" y="2196743"/>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38" name="Дуга 1037">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9" name="Прямоугольник 1038">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40" name="Прямоугольник 1039">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42" name="Прямая соединительная линия 1041">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8" name="Прямая соединительная линия 1047">
              <a:extLst>
                <a:ext uri="{FF2B5EF4-FFF2-40B4-BE49-F238E27FC236}"/>
              </a:extLst>
            </p:cNvPr>
            <p:cNvCxnSpPr>
              <a:cxnSpLocks/>
            </p:cNvCxnSpPr>
            <p:nvPr/>
          </p:nvCxnSpPr>
          <p:spPr>
            <a:xfrm flipH="1">
              <a:off x="291591"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9" name="Прямая соединительная линия 1048">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1" name="Дуга 1050">
              <a:extLst>
                <a:ext uri="{FF2B5EF4-FFF2-40B4-BE49-F238E27FC236}"/>
              </a:extLst>
            </p:cNvPr>
            <p:cNvSpPr/>
            <p:nvPr/>
          </p:nvSpPr>
          <p:spPr>
            <a:xfrm>
              <a:off x="-19242" y="2360282"/>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52" name="Дуга 1051">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3" name="Прямоугольник 1052">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54" name="Прямоугольник 1053">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55" name="Прямая соединительная линия 1054">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9" name="Прямая соединительная линия 1058">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0" name="Прямая соединительная линия 1059">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1" name="Прямая соединительная линия 1060">
              <a:extLst>
                <a:ext uri="{FF2B5EF4-FFF2-40B4-BE49-F238E27FC236}"/>
              </a:extLst>
            </p:cNvPr>
            <p:cNvCxnSpPr>
              <a:cxnSpLocks/>
            </p:cNvCxnSpPr>
            <p:nvPr/>
          </p:nvCxnSpPr>
          <p:spPr>
            <a:xfrm flipH="1">
              <a:off x="291591"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2" name="Прямая соединительная линия 1061">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64" name="Дуга 1063">
              <a:extLst>
                <a:ext uri="{FF2B5EF4-FFF2-40B4-BE49-F238E27FC236}"/>
              </a:extLst>
            </p:cNvPr>
            <p:cNvSpPr/>
            <p:nvPr/>
          </p:nvSpPr>
          <p:spPr>
            <a:xfrm>
              <a:off x="-19242" y="2515881"/>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65" name="Дуга 1064">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6" name="Прямоугольник 1065">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67" name="Прямоугольник 1066">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69" name="Прямая соединительная линия 1068">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0" name="Прямая соединительная линия 1069">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1" name="Прямая соединительная линия 1070">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2" name="Прямая соединительная линия 1071">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3" name="Прямая соединительная линия 1072">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4" name="Прямая соединительная линия 1073">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291591"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8" name="Дуга 1077">
              <a:extLst>
                <a:ext uri="{FF2B5EF4-FFF2-40B4-BE49-F238E27FC236}"/>
              </a:extLst>
            </p:cNvPr>
            <p:cNvSpPr/>
            <p:nvPr/>
          </p:nvSpPr>
          <p:spPr>
            <a:xfrm>
              <a:off x="-19242" y="2679419"/>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79" name="Дуга 1078">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0" name="Прямоугольник 1079">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81" name="Прямоугольник 1080">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82" name="Прямая соединительная линия 1081">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3" name="Прямая соединительная линия 1082">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4" name="Прямая соединительная линия 1083">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5" name="Прямая соединительная линия 1084">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6" name="Прямая соединительная линия 1085">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7" name="Прямая соединительная линия 1086">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291591"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1" name="Дуга 1090">
              <a:extLst>
                <a:ext uri="{FF2B5EF4-FFF2-40B4-BE49-F238E27FC236}"/>
              </a:extLst>
            </p:cNvPr>
            <p:cNvSpPr/>
            <p:nvPr/>
          </p:nvSpPr>
          <p:spPr>
            <a:xfrm>
              <a:off x="-19242" y="2835019"/>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092" name="Дуга 109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3" name="Прямоугольник 109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94" name="Прямоугольник 109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096" name="Прямая соединительная линия 1095">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7" name="Прямая соединительная линия 1096">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8" name="Прямая соединительная линия 1097">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291591"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5" name="Дуга 1104">
              <a:extLst>
                <a:ext uri="{FF2B5EF4-FFF2-40B4-BE49-F238E27FC236}"/>
              </a:extLst>
            </p:cNvPr>
            <p:cNvSpPr/>
            <p:nvPr/>
          </p:nvSpPr>
          <p:spPr>
            <a:xfrm>
              <a:off x="-19242" y="2998557"/>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06" name="Дуга 1105">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7" name="Прямоугольник 1106">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08" name="Прямоугольник 1107">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09" name="Прямая соединительная линия 1108">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0" name="Прямая соединительная линия 1109">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1" name="Прямая соединительная линия 1110">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2" name="Прямая соединительная линия 1111">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3" name="Прямая соединительная линия 1112">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4" name="Прямая соединительная линия 1113">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5" name="Прямая соединительная линия 1114">
              <a:extLst>
                <a:ext uri="{FF2B5EF4-FFF2-40B4-BE49-F238E27FC236}"/>
              </a:extLst>
            </p:cNvPr>
            <p:cNvCxnSpPr>
              <a:cxnSpLocks/>
            </p:cNvCxnSpPr>
            <p:nvPr/>
          </p:nvCxnSpPr>
          <p:spPr>
            <a:xfrm flipH="1">
              <a:off x="291591"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6" name="Прямая соединительная линия 1115">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18" name="Дуга 1117">
              <a:extLst>
                <a:ext uri="{FF2B5EF4-FFF2-40B4-BE49-F238E27FC236}"/>
              </a:extLst>
            </p:cNvPr>
            <p:cNvSpPr/>
            <p:nvPr/>
          </p:nvSpPr>
          <p:spPr>
            <a:xfrm>
              <a:off x="-19242" y="3154157"/>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19" name="Дуга 1118">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20" name="Прямоугольник 1119">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21" name="Прямоугольник 1120">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23" name="Прямая соединительная линия 1122">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4" name="Прямая соединительная линия 1123">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5" name="Прямая соединительная линия 1124">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6" name="Прямая соединительная линия 1125">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7" name="Прямая соединительная линия 1126">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8" name="Прямая соединительная линия 1127">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9" name="Прямая соединительная линия 1128">
              <a:extLst>
                <a:ext uri="{FF2B5EF4-FFF2-40B4-BE49-F238E27FC236}"/>
              </a:extLst>
            </p:cNvPr>
            <p:cNvCxnSpPr>
              <a:cxnSpLocks/>
            </p:cNvCxnSpPr>
            <p:nvPr/>
          </p:nvCxnSpPr>
          <p:spPr>
            <a:xfrm flipH="1">
              <a:off x="291591"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0" name="Прямая соединительная линия 1129">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32" name="Дуга 1131">
              <a:extLst>
                <a:ext uri="{FF2B5EF4-FFF2-40B4-BE49-F238E27FC236}"/>
              </a:extLst>
            </p:cNvPr>
            <p:cNvSpPr/>
            <p:nvPr/>
          </p:nvSpPr>
          <p:spPr>
            <a:xfrm>
              <a:off x="-19242" y="3317695"/>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33" name="Дуга 1132">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34" name="Прямоугольник 1133">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35" name="Прямоугольник 1134">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36" name="Прямая соединительная линия 1135">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1" name="Прямая соединительная линия 1140">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2" name="Прямая соединительная линия 1141">
              <a:extLst>
                <a:ext uri="{FF2B5EF4-FFF2-40B4-BE49-F238E27FC236}"/>
              </a:extLst>
            </p:cNvPr>
            <p:cNvCxnSpPr>
              <a:cxnSpLocks/>
            </p:cNvCxnSpPr>
            <p:nvPr/>
          </p:nvCxnSpPr>
          <p:spPr>
            <a:xfrm flipH="1">
              <a:off x="291591"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3" name="Прямая соединительная линия 1142">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5" name="Дуга 1144">
              <a:extLst>
                <a:ext uri="{FF2B5EF4-FFF2-40B4-BE49-F238E27FC236}"/>
              </a:extLst>
            </p:cNvPr>
            <p:cNvSpPr/>
            <p:nvPr/>
          </p:nvSpPr>
          <p:spPr>
            <a:xfrm>
              <a:off x="-19242" y="3474883"/>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46" name="Дуга 1145">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7" name="Прямоугольник 1146">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48" name="Прямоугольник 1147">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50" name="Прямая соединительная линия 1149">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3" name="Прямая соединительная линия 1152">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4" name="Прямая соединительная линия 1153">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5" name="Прямая соединительная линия 1154">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6" name="Прямая соединительная линия 1155">
              <a:extLst>
                <a:ext uri="{FF2B5EF4-FFF2-40B4-BE49-F238E27FC236}"/>
              </a:extLst>
            </p:cNvPr>
            <p:cNvCxnSpPr>
              <a:cxnSpLocks/>
            </p:cNvCxnSpPr>
            <p:nvPr/>
          </p:nvCxnSpPr>
          <p:spPr>
            <a:xfrm flipH="1">
              <a:off x="291591"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7" name="Прямая соединительная линия 1156">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9" name="Дуга 1158">
              <a:extLst>
                <a:ext uri="{FF2B5EF4-FFF2-40B4-BE49-F238E27FC236}"/>
              </a:extLst>
            </p:cNvPr>
            <p:cNvSpPr/>
            <p:nvPr/>
          </p:nvSpPr>
          <p:spPr>
            <a:xfrm>
              <a:off x="-19242" y="3632070"/>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60" name="Дуга 1159">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1" name="Прямоугольник 1160">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62" name="Прямоугольник 1161">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63" name="Прямая соединительная линия 1162">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5" name="Прямая соединительная линия 1164">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6" name="Прямая соединительная линия 1165">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7" name="Прямая соединительная линия 1166">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8" name="Прямая соединительная линия 1167">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9" name="Прямая соединительная линия 1168">
              <a:extLst>
                <a:ext uri="{FF2B5EF4-FFF2-40B4-BE49-F238E27FC236}"/>
              </a:extLst>
            </p:cNvPr>
            <p:cNvCxnSpPr>
              <a:cxnSpLocks/>
            </p:cNvCxnSpPr>
            <p:nvPr/>
          </p:nvCxnSpPr>
          <p:spPr>
            <a:xfrm flipH="1">
              <a:off x="291591"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2" name="Дуга 1171">
              <a:extLst>
                <a:ext uri="{FF2B5EF4-FFF2-40B4-BE49-F238E27FC236}"/>
              </a:extLst>
            </p:cNvPr>
            <p:cNvSpPr/>
            <p:nvPr/>
          </p:nvSpPr>
          <p:spPr>
            <a:xfrm>
              <a:off x="-19242" y="3790845"/>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73" name="Дуга 1172">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4" name="Прямоугольник 1173">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75" name="Прямоугольник 1174">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77" name="Прямая соединительная линия 117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8" name="Прямая соединительная линия 117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9" name="Прямая соединительная линия 117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0" name="Прямая соединительная линия 117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1" name="Прямая соединительная линия 118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291591"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6" name="Дуга 1185">
              <a:extLst>
                <a:ext uri="{FF2B5EF4-FFF2-40B4-BE49-F238E27FC236}"/>
              </a:extLst>
            </p:cNvPr>
            <p:cNvSpPr/>
            <p:nvPr/>
          </p:nvSpPr>
          <p:spPr>
            <a:xfrm>
              <a:off x="-19242" y="3954384"/>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187" name="Дуга 1186">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88" name="Прямоугольник 1187">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89" name="Прямоугольник 1188">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190" name="Прямая соединительная линия 1189">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1" name="Прямая соединительная линия 1190">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2" name="Прямая соединительная линия 1191">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3" name="Прямая соединительная линия 1192">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291591"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99" name="Дуга 1198">
              <a:extLst>
                <a:ext uri="{FF2B5EF4-FFF2-40B4-BE49-F238E27FC236}"/>
              </a:extLst>
            </p:cNvPr>
            <p:cNvSpPr/>
            <p:nvPr/>
          </p:nvSpPr>
          <p:spPr>
            <a:xfrm>
              <a:off x="-19242" y="4109983"/>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00" name="Дуга 1199">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1" name="Прямоугольник 1200">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02" name="Прямоугольник 1201">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04" name="Прямая соединительная линия 1203">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5" name="Прямая соединительная линия 1204">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291591"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4273521"/>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14" name="Дуга 1213">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16" name="Прямоугольник 1215">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17" name="Прямая соединительная линия 1216">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1"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6" name="Дуга 1225">
              <a:extLst>
                <a:ext uri="{FF2B5EF4-FFF2-40B4-BE49-F238E27FC236}"/>
              </a:extLst>
            </p:cNvPr>
            <p:cNvSpPr/>
            <p:nvPr/>
          </p:nvSpPr>
          <p:spPr>
            <a:xfrm>
              <a:off x="-19242" y="4429121"/>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27" name="Дуга 1226">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8" name="Прямоугольник 1227">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29" name="Прямоугольник 1228">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31" name="Прямая соединительная линия 1230">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7" name="Прямая соединительная линия 1236">
              <a:extLst>
                <a:ext uri="{FF2B5EF4-FFF2-40B4-BE49-F238E27FC236}"/>
              </a:extLst>
            </p:cNvPr>
            <p:cNvCxnSpPr>
              <a:cxnSpLocks/>
            </p:cNvCxnSpPr>
            <p:nvPr/>
          </p:nvCxnSpPr>
          <p:spPr>
            <a:xfrm flipH="1">
              <a:off x="291591"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8" name="Прямая соединительная линия 1237">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0" name="Дуга 1239">
              <a:extLst>
                <a:ext uri="{FF2B5EF4-FFF2-40B4-BE49-F238E27FC236}"/>
              </a:extLst>
            </p:cNvPr>
            <p:cNvSpPr/>
            <p:nvPr/>
          </p:nvSpPr>
          <p:spPr>
            <a:xfrm>
              <a:off x="-19242" y="4592660"/>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41" name="Дуга 1240">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42" name="Прямоугольник 1241">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43" name="Прямоугольник 1242">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44" name="Прямая соединительная линия 1243">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9" name="Прямая соединительная линия 1248">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0" name="Прямая соединительная линия 1249">
              <a:extLst>
                <a:ext uri="{FF2B5EF4-FFF2-40B4-BE49-F238E27FC236}"/>
              </a:extLst>
            </p:cNvPr>
            <p:cNvCxnSpPr>
              <a:cxnSpLocks/>
            </p:cNvCxnSpPr>
            <p:nvPr/>
          </p:nvCxnSpPr>
          <p:spPr>
            <a:xfrm flipH="1">
              <a:off x="291591"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1" name="Прямая соединительная линия 1250">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53" name="Дуга 1252">
              <a:extLst>
                <a:ext uri="{FF2B5EF4-FFF2-40B4-BE49-F238E27FC236}"/>
              </a:extLst>
            </p:cNvPr>
            <p:cNvSpPr/>
            <p:nvPr/>
          </p:nvSpPr>
          <p:spPr>
            <a:xfrm>
              <a:off x="-19242" y="4748259"/>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54" name="Дуга 1253">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5" name="Прямоугольник 1254">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56" name="Прямоугольник 1255">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58" name="Прямая соединительная линия 1257">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1" name="Прямая соединительная линия 1260">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2" name="Прямая соединительная линия 1261">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3" name="Прямая соединительная линия 1262">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4" name="Прямая соединительная линия 1263">
              <a:extLst>
                <a:ext uri="{FF2B5EF4-FFF2-40B4-BE49-F238E27FC236}"/>
              </a:extLst>
            </p:cNvPr>
            <p:cNvCxnSpPr>
              <a:cxnSpLocks/>
            </p:cNvCxnSpPr>
            <p:nvPr/>
          </p:nvCxnSpPr>
          <p:spPr>
            <a:xfrm flipH="1">
              <a:off x="291591"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5" name="Прямая соединительная линия 1264">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7" name="Дуга 1266">
              <a:extLst>
                <a:ext uri="{FF2B5EF4-FFF2-40B4-BE49-F238E27FC236}"/>
              </a:extLst>
            </p:cNvPr>
            <p:cNvSpPr/>
            <p:nvPr/>
          </p:nvSpPr>
          <p:spPr>
            <a:xfrm>
              <a:off x="-19242" y="4911797"/>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68" name="Дуга 126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9" name="Прямоугольник 126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70" name="Прямоугольник 126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71" name="Прямая соединительная линия 127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3" name="Прямая соединительная линия 127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4" name="Прямая соединительная линия 127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5" name="Прямая соединительная линия 127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6" name="Прямая соединительная линия 127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7" name="Прямая соединительная линия 1276">
              <a:extLst>
                <a:ext uri="{FF2B5EF4-FFF2-40B4-BE49-F238E27FC236}"/>
              </a:extLst>
            </p:cNvPr>
            <p:cNvCxnSpPr>
              <a:cxnSpLocks/>
            </p:cNvCxnSpPr>
            <p:nvPr/>
          </p:nvCxnSpPr>
          <p:spPr>
            <a:xfrm flipH="1">
              <a:off x="291591"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0" name="Дуга 1279">
              <a:extLst>
                <a:ext uri="{FF2B5EF4-FFF2-40B4-BE49-F238E27FC236}"/>
              </a:extLst>
            </p:cNvPr>
            <p:cNvSpPr/>
            <p:nvPr/>
          </p:nvSpPr>
          <p:spPr>
            <a:xfrm>
              <a:off x="-19242" y="5062634"/>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81" name="Дуга 1280">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2" name="Прямоугольник 1281">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83" name="Прямоугольник 1282">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84" name="Прямоугольник 1283">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85" name="Прямая соединительная линия 1284">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6" name="Прямая соединительная линия 1285">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7" name="Прямая соединительная линия 1286">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8" name="Прямая соединительная линия 1287">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9" name="Прямая соединительная линия 1288">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291591"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4" name="Дуга 1293">
              <a:extLst>
                <a:ext uri="{FF2B5EF4-FFF2-40B4-BE49-F238E27FC236}"/>
              </a:extLst>
            </p:cNvPr>
            <p:cNvSpPr/>
            <p:nvPr/>
          </p:nvSpPr>
          <p:spPr>
            <a:xfrm>
              <a:off x="-19242" y="5230935"/>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295" name="Дуга 1294">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6" name="Прямоугольник 1295">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297" name="Прямоугольник 1296">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298" name="Прямая соединительная линия 1297">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9" name="Прямая соединительная линия 1298">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0" name="Прямая соединительная линия 1299">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1" name="Прямая соединительная линия 1300">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291591"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7" name="Дуга 1306">
              <a:extLst>
                <a:ext uri="{FF2B5EF4-FFF2-40B4-BE49-F238E27FC236}"/>
              </a:extLst>
            </p:cNvPr>
            <p:cNvSpPr/>
            <p:nvPr/>
          </p:nvSpPr>
          <p:spPr>
            <a:xfrm>
              <a:off x="-19242" y="5388122"/>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08" name="Дуга 1307">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09" name="Прямоугольник 1308">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10" name="Прямоугольник 1309">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11" name="Прямоугольник 1310">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12" name="Прямая соединительная линия 1311">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3" name="Прямая соединительная линия 1312">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291591"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5553248"/>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22" name="Дуга 1321">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24" name="Прямоугольник 1323">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25" name="Прямая соединительная линия 1324">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1"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4" name="Дуга 1333">
              <a:extLst>
                <a:ext uri="{FF2B5EF4-FFF2-40B4-BE49-F238E27FC236}"/>
              </a:extLst>
            </p:cNvPr>
            <p:cNvSpPr/>
            <p:nvPr/>
          </p:nvSpPr>
          <p:spPr>
            <a:xfrm>
              <a:off x="-19242" y="5704085"/>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35" name="Дуга 1334">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6" name="Прямоугольник 1335">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37" name="Прямоугольник 1336">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39" name="Прямая соединительная линия 1338">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5" name="Прямая соединительная линия 1344">
              <a:extLst>
                <a:ext uri="{FF2B5EF4-FFF2-40B4-BE49-F238E27FC236}"/>
              </a:extLst>
            </p:cNvPr>
            <p:cNvCxnSpPr>
              <a:cxnSpLocks/>
            </p:cNvCxnSpPr>
            <p:nvPr/>
          </p:nvCxnSpPr>
          <p:spPr>
            <a:xfrm flipH="1">
              <a:off x="291591"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8" name="Дуга 1347">
              <a:extLst>
                <a:ext uri="{FF2B5EF4-FFF2-40B4-BE49-F238E27FC236}"/>
              </a:extLst>
            </p:cNvPr>
            <p:cNvSpPr/>
            <p:nvPr/>
          </p:nvSpPr>
          <p:spPr>
            <a:xfrm>
              <a:off x="-19242" y="5867623"/>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49" name="Дуга 13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0" name="Прямоугольник 13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51" name="Прямоугольник 13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52" name="Прямая соединительная линия 13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7" name="Прямая соединительная линия 13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8" name="Прямая соединительная линия 1357">
              <a:extLst>
                <a:ext uri="{FF2B5EF4-FFF2-40B4-BE49-F238E27FC236}"/>
              </a:extLst>
            </p:cNvPr>
            <p:cNvCxnSpPr>
              <a:cxnSpLocks/>
            </p:cNvCxnSpPr>
            <p:nvPr/>
          </p:nvCxnSpPr>
          <p:spPr>
            <a:xfrm flipH="1">
              <a:off x="291591"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9" name="Прямая соединительная линия 13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1" name="Дуга 1360">
              <a:extLst>
                <a:ext uri="{FF2B5EF4-FFF2-40B4-BE49-F238E27FC236}"/>
              </a:extLst>
            </p:cNvPr>
            <p:cNvSpPr/>
            <p:nvPr/>
          </p:nvSpPr>
          <p:spPr>
            <a:xfrm>
              <a:off x="-19242" y="6023223"/>
              <a:ext cx="390127"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62" name="Дуга 1361">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63" name="Прямоугольник 1362">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66" name="Прямая соединительная линия 1365">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4" name="Прямоугольник 13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67" name="Прямая соединительная линия 1366">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9" name="Прямая соединительная линия 1368">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0" name="Прямая соединительная линия 1369">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1" name="Прямая соединительная линия 1370">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2" name="Прямая соединительная линия 1371">
              <a:extLst>
                <a:ext uri="{FF2B5EF4-FFF2-40B4-BE49-F238E27FC236}"/>
              </a:extLst>
            </p:cNvPr>
            <p:cNvCxnSpPr>
              <a:cxnSpLocks/>
            </p:cNvCxnSpPr>
            <p:nvPr/>
          </p:nvCxnSpPr>
          <p:spPr>
            <a:xfrm flipH="1">
              <a:off x="291591"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3" name="Прямая соединительная линия 1372">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75" name="Дуга 1374">
              <a:extLst>
                <a:ext uri="{FF2B5EF4-FFF2-40B4-BE49-F238E27FC236}"/>
              </a:extLst>
            </p:cNvPr>
            <p:cNvSpPr/>
            <p:nvPr/>
          </p:nvSpPr>
          <p:spPr>
            <a:xfrm>
              <a:off x="-19242" y="6189937"/>
              <a:ext cx="390127"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76" name="Дуга 1375">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7" name="Прямоугольник 1376">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378" name="Прямоугольник 1377">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cxnSp>
          <p:nvCxnSpPr>
            <p:cNvPr id="1379" name="Прямая соединительная линия 1378">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1" name="Прямая соединительная линия 1380">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2" name="Прямая соединительная линия 1381">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3" name="Прямая соединительная линия 1382">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4" name="Прямая соединительная линия 1383">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5" name="Прямая соединительная линия 1384">
              <a:extLst>
                <a:ext uri="{FF2B5EF4-FFF2-40B4-BE49-F238E27FC236}"/>
              </a:extLst>
            </p:cNvPr>
            <p:cNvCxnSpPr>
              <a:cxnSpLocks/>
            </p:cNvCxnSpPr>
            <p:nvPr/>
          </p:nvCxnSpPr>
          <p:spPr>
            <a:xfrm flipH="1">
              <a:off x="291591"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8" name="Дуга 1387">
              <a:extLst>
                <a:ext uri="{FF2B5EF4-FFF2-40B4-BE49-F238E27FC236}"/>
              </a:extLst>
            </p:cNvPr>
            <p:cNvSpPr/>
            <p:nvPr/>
          </p:nvSpPr>
          <p:spPr>
            <a:xfrm>
              <a:off x="-19242" y="6342361"/>
              <a:ext cx="390127"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dirty="0"/>
            </a:p>
          </p:txBody>
        </p:sp>
        <p:sp>
          <p:nvSpPr>
            <p:cNvPr id="1389" name="Дуга 1388">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0" name="Прямоугольник 1389">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grpSp>
      <p:sp>
        <p:nvSpPr>
          <p:cNvPr id="724" name="Прямоугольник 723">
            <a:extLst>
              <a:ext uri="{FF2B5EF4-FFF2-40B4-BE49-F238E27FC236}"/>
            </a:extLst>
          </p:cNvPr>
          <p:cNvSpPr/>
          <p:nvPr/>
        </p:nvSpPr>
        <p:spPr>
          <a:xfrm>
            <a:off x="344488" y="265113"/>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548" name="Прямоугольник 30">
            <a:extLst>
              <a:ext uri="{FF2B5EF4-FFF2-40B4-BE49-F238E27FC236}"/>
            </a:extLst>
          </p:cNvPr>
          <p:cNvSpPr/>
          <p:nvPr/>
        </p:nvSpPr>
        <p:spPr>
          <a:xfrm>
            <a:off x="1493838" y="4408488"/>
            <a:ext cx="2984500" cy="13573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44083" fontAlgn="auto">
              <a:lnSpc>
                <a:spcPts val="4000"/>
              </a:lnSpc>
              <a:spcBef>
                <a:spcPts val="0"/>
              </a:spcBef>
              <a:spcAft>
                <a:spcPts val="0"/>
              </a:spcAft>
              <a:defRPr/>
            </a:pPr>
            <a:r>
              <a:rPr lang="uk-UA" sz="2800" dirty="0">
                <a:solidFill>
                  <a:schemeClr val="bg1"/>
                </a:solidFill>
                <a:latin typeface="Proxima Nova Rg" panose="02000506030000020004" pitchFamily="2" charset="0"/>
                <a:cs typeface="Arial" panose="020B0604020202020204" pitchFamily="34" charset="0"/>
              </a:rPr>
              <a:t>НАЦІОНАЛЬНА </a:t>
            </a:r>
            <a:r>
              <a:rPr lang="uk-UA" sz="4400" b="1" dirty="0">
                <a:solidFill>
                  <a:schemeClr val="bg1"/>
                </a:solidFill>
                <a:latin typeface="Proxima Nova Bl" panose="02000506030000020004" pitchFamily="2" charset="0"/>
              </a:rPr>
              <a:t>ПОЛІЦІЯ</a:t>
            </a:r>
            <a:endParaRPr lang="uk-UA" sz="5400" b="1" dirty="0">
              <a:solidFill>
                <a:schemeClr val="bg1"/>
              </a:solidFill>
              <a:latin typeface="Proxima Nova Bl" panose="02000506030000020004" pitchFamily="2" charset="0"/>
            </a:endParaRPr>
          </a:p>
        </p:txBody>
      </p:sp>
      <p:grpSp>
        <p:nvGrpSpPr>
          <p:cNvPr id="14348" name="Группа 548"/>
          <p:cNvGrpSpPr>
            <a:grpSpLocks noChangeAspect="1"/>
          </p:cNvGrpSpPr>
          <p:nvPr/>
        </p:nvGrpSpPr>
        <p:grpSpPr bwMode="auto">
          <a:xfrm>
            <a:off x="1363663" y="1252538"/>
            <a:ext cx="3244850" cy="3243262"/>
            <a:chOff x="340610" y="1859127"/>
            <a:chExt cx="549181" cy="549180"/>
          </a:xfrm>
        </p:grpSpPr>
        <p:sp>
          <p:nvSpPr>
            <p:cNvPr id="550" name="Полилиния: фигура 549">
              <a:extLst>
                <a:ext uri="{FF2B5EF4-FFF2-40B4-BE49-F238E27FC236}"/>
              </a:extLst>
            </p:cNvPr>
            <p:cNvSpPr/>
            <p:nvPr/>
          </p:nvSpPr>
          <p:spPr>
            <a:xfrm>
              <a:off x="343297" y="1859933"/>
              <a:ext cx="544882" cy="54487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1" name="Полилиния: фигура 550">
              <a:extLst>
                <a:ext uri="{FF2B5EF4-FFF2-40B4-BE49-F238E27FC236}"/>
              </a:extLst>
            </p:cNvPr>
            <p:cNvSpPr/>
            <p:nvPr/>
          </p:nvSpPr>
          <p:spPr>
            <a:xfrm>
              <a:off x="608752" y="1859127"/>
              <a:ext cx="25524" cy="28090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2" name="Полилиния: фигура 551">
              <a:extLst>
                <a:ext uri="{FF2B5EF4-FFF2-40B4-BE49-F238E27FC236}"/>
              </a:extLst>
            </p:cNvPr>
            <p:cNvSpPr/>
            <p:nvPr/>
          </p:nvSpPr>
          <p:spPr>
            <a:xfrm>
              <a:off x="419870" y="1937888"/>
              <a:ext cx="195867" cy="195963"/>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3" name="Полилиния: фигура 552">
              <a:extLst>
                <a:ext uri="{FF2B5EF4-FFF2-40B4-BE49-F238E27FC236}"/>
              </a:extLst>
            </p:cNvPr>
            <p:cNvSpPr/>
            <p:nvPr/>
          </p:nvSpPr>
          <p:spPr>
            <a:xfrm>
              <a:off x="340610" y="2112884"/>
              <a:ext cx="281039" cy="25537"/>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4" name="Полилиния: фигура 553">
              <a:extLst>
                <a:ext uri="{FF2B5EF4-FFF2-40B4-BE49-F238E27FC236}"/>
              </a:extLst>
            </p:cNvPr>
            <p:cNvSpPr/>
            <p:nvPr/>
          </p:nvSpPr>
          <p:spPr>
            <a:xfrm>
              <a:off x="419333" y="2127400"/>
              <a:ext cx="195867" cy="195694"/>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5" name="Полилиния: фигура 554">
              <a:extLst>
                <a:ext uri="{FF2B5EF4-FFF2-40B4-BE49-F238E27FC236}"/>
              </a:extLst>
            </p:cNvPr>
            <p:cNvSpPr/>
            <p:nvPr/>
          </p:nvSpPr>
          <p:spPr>
            <a:xfrm>
              <a:off x="594243" y="2127400"/>
              <a:ext cx="25524" cy="28090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6" name="Полилиния: фигура 555">
              <a:extLst>
                <a:ext uri="{FF2B5EF4-FFF2-40B4-BE49-F238E27FC236}"/>
              </a:extLst>
            </p:cNvPr>
            <p:cNvSpPr/>
            <p:nvPr/>
          </p:nvSpPr>
          <p:spPr>
            <a:xfrm>
              <a:off x="608752" y="2127400"/>
              <a:ext cx="195867" cy="195694"/>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7" name="Полилиния: фигура 556">
              <a:extLst>
                <a:ext uri="{FF2B5EF4-FFF2-40B4-BE49-F238E27FC236}"/>
              </a:extLst>
            </p:cNvPr>
            <p:cNvSpPr/>
            <p:nvPr/>
          </p:nvSpPr>
          <p:spPr>
            <a:xfrm>
              <a:off x="608752" y="2127400"/>
              <a:ext cx="281039" cy="25537"/>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8" name="Полилиния: фигура 557">
              <a:extLst>
                <a:ext uri="{FF2B5EF4-FFF2-40B4-BE49-F238E27FC236}"/>
              </a:extLst>
            </p:cNvPr>
            <p:cNvSpPr/>
            <p:nvPr/>
          </p:nvSpPr>
          <p:spPr>
            <a:xfrm>
              <a:off x="608752" y="1938426"/>
              <a:ext cx="195867" cy="195694"/>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59" name="Полилиния: фигура 558">
              <a:extLst>
                <a:ext uri="{FF2B5EF4-FFF2-40B4-BE49-F238E27FC236}"/>
              </a:extLst>
            </p:cNvPr>
            <p:cNvSpPr/>
            <p:nvPr/>
          </p:nvSpPr>
          <p:spPr>
            <a:xfrm>
              <a:off x="588333" y="1891384"/>
              <a:ext cx="25524" cy="247037"/>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0" name="Полилиния: фигура 559">
              <a:extLst>
                <a:ext uri="{FF2B5EF4-FFF2-40B4-BE49-F238E27FC236}"/>
              </a:extLst>
            </p:cNvPr>
            <p:cNvSpPr/>
            <p:nvPr/>
          </p:nvSpPr>
          <p:spPr>
            <a:xfrm>
              <a:off x="427393" y="1974716"/>
              <a:ext cx="187270" cy="16182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1" name="Полилиния: фигура 560">
              <a:extLst>
                <a:ext uri="{FF2B5EF4-FFF2-40B4-BE49-F238E27FC236}"/>
              </a:extLst>
            </p:cNvPr>
            <p:cNvSpPr/>
            <p:nvPr/>
          </p:nvSpPr>
          <p:spPr>
            <a:xfrm>
              <a:off x="372852" y="2128206"/>
              <a:ext cx="246916" cy="25537"/>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2" name="Полилиния: фигура 561">
              <a:extLst>
                <a:ext uri="{FF2B5EF4-FFF2-40B4-BE49-F238E27FC236}"/>
              </a:extLst>
            </p:cNvPr>
            <p:cNvSpPr/>
            <p:nvPr/>
          </p:nvSpPr>
          <p:spPr>
            <a:xfrm>
              <a:off x="456411" y="2127400"/>
              <a:ext cx="161745" cy="18736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3" name="Полилиния: фигура 562">
              <a:extLst>
                <a:ext uri="{FF2B5EF4-FFF2-40B4-BE49-F238E27FC236}"/>
              </a:extLst>
            </p:cNvPr>
            <p:cNvSpPr/>
            <p:nvPr/>
          </p:nvSpPr>
          <p:spPr>
            <a:xfrm>
              <a:off x="609558" y="2127400"/>
              <a:ext cx="25525" cy="24676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4" name="Полилиния: фигура 563">
              <a:extLst>
                <a:ext uri="{FF2B5EF4-FFF2-40B4-BE49-F238E27FC236}"/>
              </a:extLst>
            </p:cNvPr>
            <p:cNvSpPr/>
            <p:nvPr/>
          </p:nvSpPr>
          <p:spPr>
            <a:xfrm>
              <a:off x="608752" y="2127400"/>
              <a:ext cx="187270" cy="16182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5" name="Полилиния: фигура 564">
              <a:extLst>
                <a:ext uri="{FF2B5EF4-FFF2-40B4-BE49-F238E27FC236}"/>
              </a:extLst>
            </p:cNvPr>
            <p:cNvSpPr/>
            <p:nvPr/>
          </p:nvSpPr>
          <p:spPr>
            <a:xfrm>
              <a:off x="608752" y="2106970"/>
              <a:ext cx="246916" cy="25537"/>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6" name="Полилиния: фигура 565">
              <a:extLst>
                <a:ext uri="{FF2B5EF4-FFF2-40B4-BE49-F238E27FC236}"/>
              </a:extLst>
            </p:cNvPr>
            <p:cNvSpPr/>
            <p:nvPr/>
          </p:nvSpPr>
          <p:spPr>
            <a:xfrm>
              <a:off x="609558" y="1945953"/>
              <a:ext cx="162014" cy="18736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7" name="Полилиния: фигура 566">
              <a:extLst>
                <a:ext uri="{FF2B5EF4-FFF2-40B4-BE49-F238E27FC236}"/>
              </a:extLst>
            </p:cNvPr>
            <p:cNvSpPr/>
            <p:nvPr/>
          </p:nvSpPr>
          <p:spPr>
            <a:xfrm>
              <a:off x="571406" y="1911007"/>
              <a:ext cx="51049" cy="221500"/>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8" name="Полилиния: фигура 567">
              <a:extLst>
                <a:ext uri="{FF2B5EF4-FFF2-40B4-BE49-F238E27FC236}"/>
              </a:extLst>
            </p:cNvPr>
            <p:cNvSpPr/>
            <p:nvPr/>
          </p:nvSpPr>
          <p:spPr>
            <a:xfrm>
              <a:off x="429274" y="2001059"/>
              <a:ext cx="187270" cy="136287"/>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69" name="Полилиния: фигура 568">
              <a:extLst>
                <a:ext uri="{FF2B5EF4-FFF2-40B4-BE49-F238E27FC236}"/>
              </a:extLst>
            </p:cNvPr>
            <p:cNvSpPr/>
            <p:nvPr/>
          </p:nvSpPr>
          <p:spPr>
            <a:xfrm>
              <a:off x="392465" y="2127400"/>
              <a:ext cx="221392" cy="51074"/>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0" name="Полилиния: фигура 569">
              <a:extLst>
                <a:ext uri="{FF2B5EF4-FFF2-40B4-BE49-F238E27FC236}"/>
              </a:extLst>
            </p:cNvPr>
            <p:cNvSpPr/>
            <p:nvPr/>
          </p:nvSpPr>
          <p:spPr>
            <a:xfrm>
              <a:off x="482741" y="2128206"/>
              <a:ext cx="136221" cy="187361"/>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1" name="Полилиния: фигура 570">
              <a:extLst>
                <a:ext uri="{FF2B5EF4-FFF2-40B4-BE49-F238E27FC236}"/>
              </a:extLst>
            </p:cNvPr>
            <p:cNvSpPr/>
            <p:nvPr/>
          </p:nvSpPr>
          <p:spPr>
            <a:xfrm>
              <a:off x="608752" y="2127400"/>
              <a:ext cx="51049" cy="221231"/>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2" name="Полилиния: фигура 571">
              <a:extLst>
                <a:ext uri="{FF2B5EF4-FFF2-40B4-BE49-F238E27FC236}"/>
              </a:extLst>
            </p:cNvPr>
            <p:cNvSpPr/>
            <p:nvPr/>
          </p:nvSpPr>
          <p:spPr>
            <a:xfrm>
              <a:off x="609558" y="2127400"/>
              <a:ext cx="187538" cy="136287"/>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3" name="Полилиния: фигура 572">
              <a:extLst>
                <a:ext uri="{FF2B5EF4-FFF2-40B4-BE49-F238E27FC236}"/>
              </a:extLst>
            </p:cNvPr>
            <p:cNvSpPr/>
            <p:nvPr/>
          </p:nvSpPr>
          <p:spPr>
            <a:xfrm>
              <a:off x="608752" y="2088960"/>
              <a:ext cx="221392" cy="51074"/>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4" name="Полилиния: фигура 573">
              <a:extLst>
                <a:ext uri="{FF2B5EF4-FFF2-40B4-BE49-F238E27FC236}"/>
              </a:extLst>
            </p:cNvPr>
            <p:cNvSpPr/>
            <p:nvPr/>
          </p:nvSpPr>
          <p:spPr>
            <a:xfrm>
              <a:off x="608752" y="1947566"/>
              <a:ext cx="136220" cy="187361"/>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5" name="Полилиния: фигура 574">
              <a:extLst>
                <a:ext uri="{FF2B5EF4-FFF2-40B4-BE49-F238E27FC236}"/>
              </a:extLst>
            </p:cNvPr>
            <p:cNvSpPr/>
            <p:nvPr/>
          </p:nvSpPr>
          <p:spPr>
            <a:xfrm>
              <a:off x="556091" y="1929824"/>
              <a:ext cx="59647" cy="20429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6" name="Полилиния: фигура 575">
              <a:extLst>
                <a:ext uri="{FF2B5EF4-FFF2-40B4-BE49-F238E27FC236}"/>
              </a:extLst>
            </p:cNvPr>
            <p:cNvSpPr/>
            <p:nvPr/>
          </p:nvSpPr>
          <p:spPr>
            <a:xfrm>
              <a:off x="432498" y="2024714"/>
              <a:ext cx="187270" cy="110750"/>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7" name="Полилиния: фигура 576">
              <a:extLst>
                <a:ext uri="{FF2B5EF4-FFF2-40B4-BE49-F238E27FC236}"/>
              </a:extLst>
            </p:cNvPr>
            <p:cNvSpPr/>
            <p:nvPr/>
          </p:nvSpPr>
          <p:spPr>
            <a:xfrm>
              <a:off x="412079" y="2127400"/>
              <a:ext cx="204465" cy="59407"/>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8" name="Полилиния: фигура 577">
              <a:extLst>
                <a:ext uri="{FF2B5EF4-FFF2-40B4-BE49-F238E27FC236}"/>
              </a:extLst>
            </p:cNvPr>
            <p:cNvSpPr/>
            <p:nvPr/>
          </p:nvSpPr>
          <p:spPr>
            <a:xfrm>
              <a:off x="506117" y="2127400"/>
              <a:ext cx="110696" cy="18736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79" name="Полилиния: фигура 578">
              <a:extLst>
                <a:ext uri="{FF2B5EF4-FFF2-40B4-BE49-F238E27FC236}"/>
              </a:extLst>
            </p:cNvPr>
            <p:cNvSpPr/>
            <p:nvPr/>
          </p:nvSpPr>
          <p:spPr>
            <a:xfrm>
              <a:off x="608752" y="2127400"/>
              <a:ext cx="59647" cy="20429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0" name="Полилиния: фигура 579">
              <a:extLst>
                <a:ext uri="{FF2B5EF4-FFF2-40B4-BE49-F238E27FC236}"/>
              </a:extLst>
            </p:cNvPr>
            <p:cNvSpPr/>
            <p:nvPr/>
          </p:nvSpPr>
          <p:spPr>
            <a:xfrm>
              <a:off x="608752" y="2127400"/>
              <a:ext cx="187270" cy="110750"/>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1" name="Полилиния: фигура 580">
              <a:extLst>
                <a:ext uri="{FF2B5EF4-FFF2-40B4-BE49-F238E27FC236}"/>
              </a:extLst>
            </p:cNvPr>
            <p:cNvSpPr/>
            <p:nvPr/>
          </p:nvSpPr>
          <p:spPr>
            <a:xfrm>
              <a:off x="608752" y="2074444"/>
              <a:ext cx="204465" cy="59676"/>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2" name="Полилиния: фигура 581">
              <a:extLst>
                <a:ext uri="{FF2B5EF4-FFF2-40B4-BE49-F238E27FC236}"/>
              </a:extLst>
            </p:cNvPr>
            <p:cNvSpPr/>
            <p:nvPr/>
          </p:nvSpPr>
          <p:spPr>
            <a:xfrm>
              <a:off x="608752" y="1950254"/>
              <a:ext cx="110696" cy="187361"/>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3" name="Полилиния: фигура 582">
              <a:extLst>
                <a:ext uri="{FF2B5EF4-FFF2-40B4-BE49-F238E27FC236}"/>
              </a:extLst>
            </p:cNvPr>
            <p:cNvSpPr/>
            <p:nvPr/>
          </p:nvSpPr>
          <p:spPr>
            <a:xfrm>
              <a:off x="544000" y="1948641"/>
              <a:ext cx="76842" cy="187092"/>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4" name="Полилиния: фигура 583">
              <a:extLst>
                <a:ext uri="{FF2B5EF4-FFF2-40B4-BE49-F238E27FC236}"/>
              </a:extLst>
            </p:cNvPr>
            <p:cNvSpPr/>
            <p:nvPr/>
          </p:nvSpPr>
          <p:spPr>
            <a:xfrm>
              <a:off x="435991" y="2045950"/>
              <a:ext cx="178672" cy="93815"/>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5" name="Полилиния: фигура 584">
              <a:extLst>
                <a:ext uri="{FF2B5EF4-FFF2-40B4-BE49-F238E27FC236}"/>
              </a:extLst>
            </p:cNvPr>
            <p:cNvSpPr/>
            <p:nvPr/>
          </p:nvSpPr>
          <p:spPr>
            <a:xfrm>
              <a:off x="430080" y="2127400"/>
              <a:ext cx="187270" cy="76611"/>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6" name="Полилиния: фигура 585">
              <a:extLst>
                <a:ext uri="{FF2B5EF4-FFF2-40B4-BE49-F238E27FC236}"/>
              </a:extLst>
            </p:cNvPr>
            <p:cNvSpPr/>
            <p:nvPr/>
          </p:nvSpPr>
          <p:spPr>
            <a:xfrm>
              <a:off x="527342" y="2127400"/>
              <a:ext cx="93769" cy="178759"/>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7" name="Полилиния: фигура 586">
              <a:extLst>
                <a:ext uri="{FF2B5EF4-FFF2-40B4-BE49-F238E27FC236}"/>
              </a:extLst>
            </p:cNvPr>
            <p:cNvSpPr/>
            <p:nvPr/>
          </p:nvSpPr>
          <p:spPr>
            <a:xfrm>
              <a:off x="608752" y="2128206"/>
              <a:ext cx="76574" cy="187361"/>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8" name="Полилиния: фигура 587">
              <a:extLst>
                <a:ext uri="{FF2B5EF4-FFF2-40B4-BE49-F238E27FC236}"/>
              </a:extLst>
            </p:cNvPr>
            <p:cNvSpPr/>
            <p:nvPr/>
          </p:nvSpPr>
          <p:spPr>
            <a:xfrm>
              <a:off x="608752" y="2127400"/>
              <a:ext cx="178941" cy="93546"/>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89" name="Полилиния: фигура 588">
              <a:extLst>
                <a:ext uri="{FF2B5EF4-FFF2-40B4-BE49-F238E27FC236}"/>
              </a:extLst>
            </p:cNvPr>
            <p:cNvSpPr/>
            <p:nvPr/>
          </p:nvSpPr>
          <p:spPr>
            <a:xfrm>
              <a:off x="609558" y="2062617"/>
              <a:ext cx="187538" cy="76611"/>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0" name="Полилиния: фигура 589">
              <a:extLst>
                <a:ext uri="{FF2B5EF4-FFF2-40B4-BE49-F238E27FC236}"/>
              </a:extLst>
            </p:cNvPr>
            <p:cNvSpPr/>
            <p:nvPr/>
          </p:nvSpPr>
          <p:spPr>
            <a:xfrm>
              <a:off x="608752" y="1954555"/>
              <a:ext cx="93769" cy="178759"/>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1" name="Полилиния: фигура 590">
              <a:extLst>
                <a:ext uri="{FF2B5EF4-FFF2-40B4-BE49-F238E27FC236}"/>
              </a:extLst>
            </p:cNvPr>
            <p:cNvSpPr/>
            <p:nvPr/>
          </p:nvSpPr>
          <p:spPr>
            <a:xfrm>
              <a:off x="608752" y="1948641"/>
              <a:ext cx="76574" cy="187092"/>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2" name="Полилиния: фигура 591">
              <a:extLst>
                <a:ext uri="{FF2B5EF4-FFF2-40B4-BE49-F238E27FC236}"/>
              </a:extLst>
            </p:cNvPr>
            <p:cNvSpPr/>
            <p:nvPr/>
          </p:nvSpPr>
          <p:spPr>
            <a:xfrm>
              <a:off x="528686" y="1954555"/>
              <a:ext cx="93769" cy="178759"/>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3" name="Полилиния: фигура 592">
              <a:extLst>
                <a:ext uri="{FF2B5EF4-FFF2-40B4-BE49-F238E27FC236}"/>
              </a:extLst>
            </p:cNvPr>
            <p:cNvSpPr/>
            <p:nvPr/>
          </p:nvSpPr>
          <p:spPr>
            <a:xfrm>
              <a:off x="430080" y="2060466"/>
              <a:ext cx="187270" cy="7688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4" name="Полилиния: фигура 593">
              <a:extLst>
                <a:ext uri="{FF2B5EF4-FFF2-40B4-BE49-F238E27FC236}"/>
              </a:extLst>
            </p:cNvPr>
            <p:cNvSpPr/>
            <p:nvPr/>
          </p:nvSpPr>
          <p:spPr>
            <a:xfrm>
              <a:off x="435991" y="2127400"/>
              <a:ext cx="178672" cy="93546"/>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5" name="Полилиния: фигура 594">
              <a:extLst>
                <a:ext uri="{FF2B5EF4-FFF2-40B4-BE49-F238E27FC236}"/>
              </a:extLst>
            </p:cNvPr>
            <p:cNvSpPr/>
            <p:nvPr/>
          </p:nvSpPr>
          <p:spPr>
            <a:xfrm>
              <a:off x="542120" y="2128206"/>
              <a:ext cx="76574" cy="187361"/>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6" name="Полилиния: фигура 595">
              <a:extLst>
                <a:ext uri="{FF2B5EF4-FFF2-40B4-BE49-F238E27FC236}"/>
              </a:extLst>
            </p:cNvPr>
            <p:cNvSpPr/>
            <p:nvPr/>
          </p:nvSpPr>
          <p:spPr>
            <a:xfrm>
              <a:off x="608752" y="2127400"/>
              <a:ext cx="93769" cy="178759"/>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7" name="Полилиния: фигура 596">
              <a:extLst>
                <a:ext uri="{FF2B5EF4-FFF2-40B4-BE49-F238E27FC236}"/>
              </a:extLst>
            </p:cNvPr>
            <p:cNvSpPr/>
            <p:nvPr/>
          </p:nvSpPr>
          <p:spPr>
            <a:xfrm>
              <a:off x="609558" y="2127400"/>
              <a:ext cx="187538" cy="76611"/>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8" name="Полилиния: фигура 597">
              <a:extLst>
                <a:ext uri="{FF2B5EF4-FFF2-40B4-BE49-F238E27FC236}"/>
              </a:extLst>
            </p:cNvPr>
            <p:cNvSpPr/>
            <p:nvPr/>
          </p:nvSpPr>
          <p:spPr>
            <a:xfrm>
              <a:off x="608752" y="2047294"/>
              <a:ext cx="178941" cy="93546"/>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599" name="Полилиния: фигура 598">
              <a:extLst>
                <a:ext uri="{FF2B5EF4-FFF2-40B4-BE49-F238E27FC236}"/>
              </a:extLst>
            </p:cNvPr>
            <p:cNvSpPr/>
            <p:nvPr/>
          </p:nvSpPr>
          <p:spPr>
            <a:xfrm>
              <a:off x="608752" y="1929824"/>
              <a:ext cx="68245" cy="20429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0" name="Полилиния: фигура 599">
              <a:extLst>
                <a:ext uri="{FF2B5EF4-FFF2-40B4-BE49-F238E27FC236}"/>
              </a:extLst>
            </p:cNvPr>
            <p:cNvSpPr/>
            <p:nvPr/>
          </p:nvSpPr>
          <p:spPr>
            <a:xfrm>
              <a:off x="506654" y="1950254"/>
              <a:ext cx="110696" cy="187361"/>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1" name="Полилиния: фигура 600">
              <a:extLst>
                <a:ext uri="{FF2B5EF4-FFF2-40B4-BE49-F238E27FC236}"/>
              </a:extLst>
            </p:cNvPr>
            <p:cNvSpPr/>
            <p:nvPr/>
          </p:nvSpPr>
          <p:spPr>
            <a:xfrm>
              <a:off x="412079" y="2071218"/>
              <a:ext cx="204465" cy="68278"/>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2" name="Полилиния: фигура 601">
              <a:extLst>
                <a:ext uri="{FF2B5EF4-FFF2-40B4-BE49-F238E27FC236}"/>
              </a:extLst>
            </p:cNvPr>
            <p:cNvSpPr/>
            <p:nvPr/>
          </p:nvSpPr>
          <p:spPr>
            <a:xfrm>
              <a:off x="432498" y="2127400"/>
              <a:ext cx="187270" cy="110750"/>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3" name="Полилиния: фигура 602">
              <a:extLst>
                <a:ext uri="{FF2B5EF4-FFF2-40B4-BE49-F238E27FC236}"/>
              </a:extLst>
            </p:cNvPr>
            <p:cNvSpPr/>
            <p:nvPr/>
          </p:nvSpPr>
          <p:spPr>
            <a:xfrm>
              <a:off x="552867" y="2127400"/>
              <a:ext cx="67976" cy="20429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4" name="Полилиния: фигура 603">
              <a:extLst>
                <a:ext uri="{FF2B5EF4-FFF2-40B4-BE49-F238E27FC236}"/>
              </a:extLst>
            </p:cNvPr>
            <p:cNvSpPr/>
            <p:nvPr/>
          </p:nvSpPr>
          <p:spPr>
            <a:xfrm>
              <a:off x="608752" y="2127400"/>
              <a:ext cx="110696" cy="18736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5" name="Полилиния: фигура 604">
              <a:extLst>
                <a:ext uri="{FF2B5EF4-FFF2-40B4-BE49-F238E27FC236}"/>
              </a:extLst>
            </p:cNvPr>
            <p:cNvSpPr/>
            <p:nvPr/>
          </p:nvSpPr>
          <p:spPr>
            <a:xfrm>
              <a:off x="608752" y="2127400"/>
              <a:ext cx="204465" cy="68009"/>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6" name="Полилиния: фигура 605">
              <a:extLst>
                <a:ext uri="{FF2B5EF4-FFF2-40B4-BE49-F238E27FC236}"/>
              </a:extLst>
            </p:cNvPr>
            <p:cNvSpPr/>
            <p:nvPr/>
          </p:nvSpPr>
          <p:spPr>
            <a:xfrm>
              <a:off x="608752" y="2025252"/>
              <a:ext cx="187270" cy="110481"/>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7" name="Полилиния: фигура 606">
              <a:extLst>
                <a:ext uri="{FF2B5EF4-FFF2-40B4-BE49-F238E27FC236}"/>
              </a:extLst>
            </p:cNvPr>
            <p:cNvSpPr/>
            <p:nvPr/>
          </p:nvSpPr>
          <p:spPr>
            <a:xfrm>
              <a:off x="608752" y="1911007"/>
              <a:ext cx="51049" cy="221500"/>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8" name="Полилиния: фигура 607">
              <a:extLst>
                <a:ext uri="{FF2B5EF4-FFF2-40B4-BE49-F238E27FC236}"/>
              </a:extLst>
            </p:cNvPr>
            <p:cNvSpPr/>
            <p:nvPr/>
          </p:nvSpPr>
          <p:spPr>
            <a:xfrm>
              <a:off x="482741" y="1947566"/>
              <a:ext cx="136221" cy="187361"/>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09" name="Полилиния: фигура 608">
              <a:extLst>
                <a:ext uri="{FF2B5EF4-FFF2-40B4-BE49-F238E27FC236}"/>
              </a:extLst>
            </p:cNvPr>
            <p:cNvSpPr/>
            <p:nvPr/>
          </p:nvSpPr>
          <p:spPr>
            <a:xfrm>
              <a:off x="392465" y="2084121"/>
              <a:ext cx="221392" cy="51074"/>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88" name="Полилиния: фигура 687">
              <a:extLst>
                <a:ext uri="{FF2B5EF4-FFF2-40B4-BE49-F238E27FC236}"/>
              </a:extLst>
            </p:cNvPr>
            <p:cNvSpPr/>
            <p:nvPr/>
          </p:nvSpPr>
          <p:spPr>
            <a:xfrm>
              <a:off x="429274" y="2127400"/>
              <a:ext cx="187270" cy="136287"/>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89" name="Полилиния: фигура 688">
              <a:extLst>
                <a:ext uri="{FF2B5EF4-FFF2-40B4-BE49-F238E27FC236}"/>
              </a:extLst>
            </p:cNvPr>
            <p:cNvSpPr/>
            <p:nvPr/>
          </p:nvSpPr>
          <p:spPr>
            <a:xfrm>
              <a:off x="566301" y="2127400"/>
              <a:ext cx="51049" cy="221231"/>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0" name="Полилиния: фигура 689">
              <a:extLst>
                <a:ext uri="{FF2B5EF4-FFF2-40B4-BE49-F238E27FC236}"/>
              </a:extLst>
            </p:cNvPr>
            <p:cNvSpPr/>
            <p:nvPr/>
          </p:nvSpPr>
          <p:spPr>
            <a:xfrm>
              <a:off x="608752" y="2128206"/>
              <a:ext cx="136220" cy="187361"/>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1" name="Полилиния: фигура 690">
              <a:extLst>
                <a:ext uri="{FF2B5EF4-FFF2-40B4-BE49-F238E27FC236}"/>
              </a:extLst>
            </p:cNvPr>
            <p:cNvSpPr/>
            <p:nvPr/>
          </p:nvSpPr>
          <p:spPr>
            <a:xfrm>
              <a:off x="608752" y="2127400"/>
              <a:ext cx="221392" cy="51074"/>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2" name="Полилиния: фигура 691">
              <a:extLst>
                <a:ext uri="{FF2B5EF4-FFF2-40B4-BE49-F238E27FC236}"/>
              </a:extLst>
            </p:cNvPr>
            <p:cNvSpPr/>
            <p:nvPr/>
          </p:nvSpPr>
          <p:spPr>
            <a:xfrm>
              <a:off x="609558" y="2001328"/>
              <a:ext cx="187538" cy="136287"/>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3" name="Полилиния: фигура 692">
              <a:extLst>
                <a:ext uri="{FF2B5EF4-FFF2-40B4-BE49-F238E27FC236}"/>
              </a:extLst>
            </p:cNvPr>
            <p:cNvSpPr/>
            <p:nvPr/>
          </p:nvSpPr>
          <p:spPr>
            <a:xfrm>
              <a:off x="609558" y="1891384"/>
              <a:ext cx="34122" cy="247037"/>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4" name="Полилиния: фигура 693">
              <a:extLst>
                <a:ext uri="{FF2B5EF4-FFF2-40B4-BE49-F238E27FC236}"/>
              </a:extLst>
            </p:cNvPr>
            <p:cNvSpPr/>
            <p:nvPr/>
          </p:nvSpPr>
          <p:spPr>
            <a:xfrm>
              <a:off x="456411" y="1945953"/>
              <a:ext cx="161745" cy="18736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5" name="Полилиния: фигура 694">
              <a:extLst>
                <a:ext uri="{FF2B5EF4-FFF2-40B4-BE49-F238E27FC236}"/>
              </a:extLst>
            </p:cNvPr>
            <p:cNvSpPr/>
            <p:nvPr/>
          </p:nvSpPr>
          <p:spPr>
            <a:xfrm>
              <a:off x="372852" y="2099175"/>
              <a:ext cx="246916" cy="34139"/>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6" name="Полилиния: фигура 695">
              <a:extLst>
                <a:ext uri="{FF2B5EF4-FFF2-40B4-BE49-F238E27FC236}"/>
              </a:extLst>
            </p:cNvPr>
            <p:cNvSpPr/>
            <p:nvPr/>
          </p:nvSpPr>
          <p:spPr>
            <a:xfrm>
              <a:off x="427393" y="2127400"/>
              <a:ext cx="187270" cy="16182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7" name="Полилиния: фигура 696">
              <a:extLst>
                <a:ext uri="{FF2B5EF4-FFF2-40B4-BE49-F238E27FC236}"/>
              </a:extLst>
            </p:cNvPr>
            <p:cNvSpPr/>
            <p:nvPr/>
          </p:nvSpPr>
          <p:spPr>
            <a:xfrm>
              <a:off x="580541" y="2127400"/>
              <a:ext cx="34122" cy="24676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8" name="Полилиния: фигура 697">
              <a:extLst>
                <a:ext uri="{FF2B5EF4-FFF2-40B4-BE49-F238E27FC236}"/>
              </a:extLst>
            </p:cNvPr>
            <p:cNvSpPr/>
            <p:nvPr/>
          </p:nvSpPr>
          <p:spPr>
            <a:xfrm>
              <a:off x="609558" y="2127400"/>
              <a:ext cx="162014" cy="18736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699" name="Полилиния: фигура 698">
              <a:extLst>
                <a:ext uri="{FF2B5EF4-FFF2-40B4-BE49-F238E27FC236}"/>
              </a:extLst>
            </p:cNvPr>
            <p:cNvSpPr/>
            <p:nvPr/>
          </p:nvSpPr>
          <p:spPr>
            <a:xfrm>
              <a:off x="608752" y="2128206"/>
              <a:ext cx="246916" cy="34139"/>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700" name="Полилиния: фигура 699">
              <a:extLst>
                <a:ext uri="{FF2B5EF4-FFF2-40B4-BE49-F238E27FC236}"/>
              </a:extLst>
            </p:cNvPr>
            <p:cNvSpPr/>
            <p:nvPr/>
          </p:nvSpPr>
          <p:spPr>
            <a:xfrm>
              <a:off x="608752" y="1974984"/>
              <a:ext cx="187270" cy="16182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701" name="Полилиния: фигура 700">
              <a:extLst>
                <a:ext uri="{FF2B5EF4-FFF2-40B4-BE49-F238E27FC236}"/>
              </a:extLst>
            </p:cNvPr>
            <p:cNvSpPr/>
            <p:nvPr/>
          </p:nvSpPr>
          <p:spPr>
            <a:xfrm>
              <a:off x="528686" y="2015037"/>
              <a:ext cx="170343" cy="238435"/>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702" name="Полилиния: фигура 701">
              <a:extLst>
                <a:ext uri="{FF2B5EF4-FFF2-40B4-BE49-F238E27FC236}"/>
              </a:extLst>
            </p:cNvPr>
            <p:cNvSpPr/>
            <p:nvPr/>
          </p:nvSpPr>
          <p:spPr>
            <a:xfrm>
              <a:off x="526267" y="2012349"/>
              <a:ext cx="170343" cy="238435"/>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sp>
          <p:nvSpPr>
            <p:cNvPr id="703" name="Полилиния: фигура 702">
              <a:extLst>
                <a:ext uri="{FF2B5EF4-FFF2-40B4-BE49-F238E27FC236}"/>
              </a:extLst>
            </p:cNvPr>
            <p:cNvSpPr/>
            <p:nvPr/>
          </p:nvSpPr>
          <p:spPr>
            <a:xfrm>
              <a:off x="552598" y="2028478"/>
              <a:ext cx="127623" cy="204565"/>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defTabSz="422041" fontAlgn="auto">
                <a:spcBef>
                  <a:spcPts val="0"/>
                </a:spcBef>
                <a:spcAft>
                  <a:spcPts val="0"/>
                </a:spcAft>
                <a:defRPr/>
              </a:pPr>
              <a:endParaRPr lang="x-none" sz="1662" dirty="0">
                <a:solidFill>
                  <a:prstClr val="black"/>
                </a:solidFill>
                <a:latin typeface="Calibri" panose="020F0502020204030204"/>
                <a:cs typeface="+mn-cs"/>
              </a:endParaRPr>
            </a:p>
          </p:txBody>
        </p:sp>
      </p:grpSp>
      <p:sp>
        <p:nvSpPr>
          <p:cNvPr id="14349" name="TextBox 703"/>
          <p:cNvSpPr txBox="1">
            <a:spLocks noChangeArrowheads="1"/>
          </p:cNvSpPr>
          <p:nvPr/>
        </p:nvSpPr>
        <p:spPr bwMode="auto">
          <a:xfrm>
            <a:off x="5119688" y="1649413"/>
            <a:ext cx="6162675" cy="3714750"/>
          </a:xfrm>
          <a:prstGeom prst="rect">
            <a:avLst/>
          </a:prstGeom>
          <a:noFill/>
          <a:ln w="9525">
            <a:noFill/>
            <a:miter lim="800000"/>
            <a:headEnd/>
            <a:tailEnd/>
          </a:ln>
        </p:spPr>
        <p:txBody>
          <a:bodyPr>
            <a:spAutoFit/>
          </a:bodyPr>
          <a:lstStyle/>
          <a:p>
            <a:pPr algn="ctr"/>
            <a:r>
              <a:rPr lang="uk-UA" sz="3400">
                <a:solidFill>
                  <a:schemeClr val="bg1"/>
                </a:solidFill>
                <a:latin typeface="Proxima Nova Bl"/>
              </a:rPr>
              <a:t>ЗВІТ НАЧАЛЬНИКА ПОЛІЦЇ</a:t>
            </a:r>
          </a:p>
          <a:p>
            <a:pPr algn="ctr"/>
            <a:r>
              <a:rPr lang="uk-UA" sz="3400">
                <a:solidFill>
                  <a:schemeClr val="bg1"/>
                </a:solidFill>
                <a:latin typeface="Proxima Nova Lt"/>
              </a:rPr>
              <a:t>КОЗЕЛЕЦЬКОГО РАЙОНУ</a:t>
            </a:r>
          </a:p>
          <a:p>
            <a:pPr algn="ctr"/>
            <a:r>
              <a:rPr lang="uk-UA" sz="3400">
                <a:solidFill>
                  <a:schemeClr val="bg1"/>
                </a:solidFill>
                <a:latin typeface="Proxima Nova Lt"/>
              </a:rPr>
              <a:t>ЧЕРНІГІВСЬКОЇ    </a:t>
            </a:r>
          </a:p>
          <a:p>
            <a:pPr algn="ctr"/>
            <a:r>
              <a:rPr lang="uk-UA" sz="3400">
                <a:solidFill>
                  <a:schemeClr val="bg1"/>
                </a:solidFill>
                <a:latin typeface="Proxima Nova Lt"/>
              </a:rPr>
              <a:t> ОБЛАСТІ </a:t>
            </a:r>
          </a:p>
          <a:p>
            <a:pPr algn="ctr"/>
            <a:r>
              <a:rPr lang="uk-UA" sz="3400">
                <a:solidFill>
                  <a:schemeClr val="bg1"/>
                </a:solidFill>
                <a:latin typeface="Proxima Nova Bl"/>
              </a:rPr>
              <a:t>ПЕРЕД НАСЕЛЕННЯМ</a:t>
            </a:r>
          </a:p>
          <a:p>
            <a:pPr algn="ctr"/>
            <a:r>
              <a:rPr lang="uk-UA" sz="3400">
                <a:solidFill>
                  <a:schemeClr val="bg1"/>
                </a:solidFill>
                <a:latin typeface="Proxima Nova Bl"/>
              </a:rPr>
              <a:t>ЗА </a:t>
            </a:r>
            <a:r>
              <a:rPr lang="en-US" sz="3400">
                <a:solidFill>
                  <a:schemeClr val="bg1"/>
                </a:solidFill>
                <a:latin typeface="Proxima Nova Bl"/>
              </a:rPr>
              <a:t>I </a:t>
            </a:r>
            <a:r>
              <a:rPr lang="uk-UA" sz="3400">
                <a:solidFill>
                  <a:schemeClr val="bg1"/>
                </a:solidFill>
                <a:latin typeface="Proxima Nova Bl"/>
              </a:rPr>
              <a:t>КВАРТАЛ</a:t>
            </a:r>
          </a:p>
          <a:p>
            <a:pPr algn="ctr"/>
            <a:r>
              <a:rPr lang="uk-UA" sz="3400">
                <a:solidFill>
                  <a:schemeClr val="bg1"/>
                </a:solidFill>
                <a:latin typeface="Proxima Nova Bl"/>
              </a:rPr>
              <a:t> 2020 РОКУ</a:t>
            </a:r>
          </a:p>
        </p:txBody>
      </p:sp>
    </p:spTree>
  </p:cSld>
  <p:clrMapOvr>
    <a:masterClrMapping/>
  </p:clrMapOvr>
  <p:transition spd="slow">
    <p:push/>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190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3561"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Безпечні вулиці</a:t>
            </a:r>
          </a:p>
        </p:txBody>
      </p:sp>
      <p:grpSp>
        <p:nvGrpSpPr>
          <p:cNvPr id="23563"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3564" name="TextBox 612"/>
          <p:cNvSpPr txBox="1">
            <a:spLocks noChangeArrowheads="1"/>
          </p:cNvSpPr>
          <p:nvPr/>
        </p:nvSpPr>
        <p:spPr bwMode="auto">
          <a:xfrm>
            <a:off x="3630613" y="2511425"/>
            <a:ext cx="2025650" cy="392113"/>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НЕЗАКОННА ТОРГІВЛЯ  ОКОВИТОЮ</a:t>
            </a:r>
          </a:p>
        </p:txBody>
      </p:sp>
      <p:sp>
        <p:nvSpPr>
          <p:cNvPr id="23565" name="TextBox 617"/>
          <p:cNvSpPr txBox="1">
            <a:spLocks noChangeArrowheads="1"/>
          </p:cNvSpPr>
          <p:nvPr/>
        </p:nvSpPr>
        <p:spPr bwMode="auto">
          <a:xfrm>
            <a:off x="5476875" y="1382713"/>
            <a:ext cx="2219325" cy="1155700"/>
          </a:xfrm>
          <a:prstGeom prst="rect">
            <a:avLst/>
          </a:prstGeom>
          <a:noFill/>
          <a:ln w="9525">
            <a:noFill/>
            <a:miter lim="800000"/>
            <a:headEnd/>
            <a:tailEnd/>
          </a:ln>
        </p:spPr>
        <p:txBody>
          <a:bodyPr>
            <a:spAutoFit/>
          </a:bodyPr>
          <a:lstStyle/>
          <a:p>
            <a:r>
              <a:rPr lang="uk-UA" sz="1400">
                <a:solidFill>
                  <a:srgbClr val="595959"/>
                </a:solidFill>
                <a:latin typeface="Calibri" pitchFamily="34" charset="0"/>
              </a:rPr>
              <a:t>За допомогою громадськості з незаконного обігу вилучено 1,4519 гр. наркотичних речовин. </a:t>
            </a:r>
          </a:p>
        </p:txBody>
      </p:sp>
      <p:sp>
        <p:nvSpPr>
          <p:cNvPr id="23566" name="TextBox 621"/>
          <p:cNvSpPr txBox="1">
            <a:spLocks noChangeArrowheads="1"/>
          </p:cNvSpPr>
          <p:nvPr/>
        </p:nvSpPr>
        <p:spPr bwMode="auto">
          <a:xfrm>
            <a:off x="8023225" y="1565275"/>
            <a:ext cx="3597275" cy="3970338"/>
          </a:xfrm>
          <a:prstGeom prst="rect">
            <a:avLst/>
          </a:prstGeom>
          <a:noFill/>
          <a:ln w="9525">
            <a:noFill/>
            <a:miter lim="800000"/>
            <a:headEnd/>
            <a:tailEnd/>
          </a:ln>
        </p:spPr>
        <p:txBody>
          <a:bodyPr>
            <a:spAutoFit/>
          </a:bodyPr>
          <a:lstStyle/>
          <a:p>
            <a:r>
              <a:rPr lang="uk-UA" sz="1400">
                <a:solidFill>
                  <a:schemeClr val="bg1"/>
                </a:solidFill>
                <a:latin typeface="Calibri" pitchFamily="34" charset="0"/>
              </a:rPr>
              <a:t>- Започаткувати нові напрями профілактичної роботи з населенням.</a:t>
            </a:r>
          </a:p>
          <a:p>
            <a:endParaRPr lang="uk-UA" sz="1400">
              <a:solidFill>
                <a:schemeClr val="bg1"/>
              </a:solidFill>
              <a:latin typeface="Calibri" pitchFamily="34" charset="0"/>
            </a:endParaRPr>
          </a:p>
          <a:p>
            <a:r>
              <a:rPr lang="uk-UA" sz="1400">
                <a:solidFill>
                  <a:schemeClr val="bg1"/>
                </a:solidFill>
                <a:latin typeface="Calibri" pitchFamily="34" charset="0"/>
              </a:rPr>
              <a:t>- Своєчасно ставити осіб на облік та брати під адміністративний нагляд.</a:t>
            </a:r>
          </a:p>
          <a:p>
            <a:endParaRPr lang="uk-UA" sz="1400">
              <a:solidFill>
                <a:schemeClr val="bg1"/>
              </a:solidFill>
              <a:latin typeface="Calibri" pitchFamily="34" charset="0"/>
            </a:endParaRPr>
          </a:p>
          <a:p>
            <a:r>
              <a:rPr lang="uk-UA" sz="1400">
                <a:solidFill>
                  <a:schemeClr val="bg1"/>
                </a:solidFill>
                <a:latin typeface="Calibri" pitchFamily="34" charset="0"/>
              </a:rPr>
              <a:t>- Збільшити кількість і якість проведення профілактичних перевірок за місцем проживання осіб, які перебувають на обліку в поліції.</a:t>
            </a:r>
          </a:p>
          <a:p>
            <a:endParaRPr lang="uk-UA" sz="1400">
              <a:solidFill>
                <a:schemeClr val="bg1"/>
              </a:solidFill>
              <a:latin typeface="Calibri" pitchFamily="34" charset="0"/>
            </a:endParaRPr>
          </a:p>
          <a:p>
            <a:r>
              <a:rPr lang="uk-UA" sz="1400">
                <a:solidFill>
                  <a:schemeClr val="bg1"/>
                </a:solidFill>
                <a:latin typeface="Calibri" pitchFamily="34" charset="0"/>
              </a:rPr>
              <a:t>- Активізувати виявлення та документування правопорушень, пов’язаних з уживанням алкогольних напоїв у публічних місцях, нелегальною торгівлею.</a:t>
            </a:r>
          </a:p>
          <a:p>
            <a:endParaRPr lang="uk-UA" sz="1400">
              <a:solidFill>
                <a:schemeClr val="bg1"/>
              </a:solidFill>
              <a:latin typeface="Calibri" pitchFamily="34" charset="0"/>
            </a:endParaRPr>
          </a:p>
          <a:p>
            <a:r>
              <a:rPr lang="uk-UA" sz="1400">
                <a:solidFill>
                  <a:schemeClr val="bg1"/>
                </a:solidFill>
                <a:latin typeface="Calibri" pitchFamily="34" charset="0"/>
              </a:rPr>
              <a:t>- Обмежити час продажу алкогольних напоїв з 20.00 до 07.00 </a:t>
            </a:r>
          </a:p>
        </p:txBody>
      </p:sp>
      <p:sp>
        <p:nvSpPr>
          <p:cNvPr id="23567" name="TextBox 622"/>
          <p:cNvSpPr txBox="1">
            <a:spLocks noChangeArrowheads="1"/>
          </p:cNvSpPr>
          <p:nvPr/>
        </p:nvSpPr>
        <p:spPr bwMode="auto">
          <a:xfrm>
            <a:off x="8021638" y="858838"/>
            <a:ext cx="3319462" cy="338137"/>
          </a:xfrm>
          <a:prstGeom prst="rect">
            <a:avLst/>
          </a:prstGeom>
          <a:noFill/>
          <a:ln w="9525">
            <a:noFill/>
            <a:miter lim="800000"/>
            <a:headEnd/>
            <a:tailEnd/>
          </a:ln>
        </p:spPr>
        <p:txBody>
          <a:bodyPr>
            <a:spAutoFit/>
          </a:bodyPr>
          <a:lstStyle/>
          <a:p>
            <a:r>
              <a:rPr lang="uk-UA" sz="1600" b="1">
                <a:solidFill>
                  <a:schemeClr val="bg1"/>
                </a:solidFill>
              </a:rPr>
              <a:t>Що треба зробити?</a:t>
            </a:r>
          </a:p>
        </p:txBody>
      </p:sp>
      <p:sp>
        <p:nvSpPr>
          <p:cNvPr id="23568" name="TextBox 550"/>
          <p:cNvSpPr txBox="1">
            <a:spLocks noChangeArrowheads="1"/>
          </p:cNvSpPr>
          <p:nvPr/>
        </p:nvSpPr>
        <p:spPr bwMode="auto">
          <a:xfrm>
            <a:off x="582613" y="4187825"/>
            <a:ext cx="2027237"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НЕБЕЗПЕЧНІ МІСЦЯ</a:t>
            </a:r>
            <a:endParaRPr lang="en-US" sz="1200" b="1">
              <a:solidFill>
                <a:srgbClr val="0C183B"/>
              </a:solidFill>
              <a:latin typeface="Calibri" pitchFamily="34" charset="0"/>
            </a:endParaRPr>
          </a:p>
        </p:txBody>
      </p:sp>
      <p:sp>
        <p:nvSpPr>
          <p:cNvPr id="23569" name="TextBox 551"/>
          <p:cNvSpPr txBox="1">
            <a:spLocks noChangeArrowheads="1"/>
          </p:cNvSpPr>
          <p:nvPr/>
        </p:nvSpPr>
        <p:spPr bwMode="auto">
          <a:xfrm>
            <a:off x="2805113" y="4187825"/>
            <a:ext cx="2027237"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ПІДОБЛІКОВИЙ ЕЛЕМЕНТ</a:t>
            </a:r>
          </a:p>
        </p:txBody>
      </p:sp>
      <p:sp>
        <p:nvSpPr>
          <p:cNvPr id="23570" name="TextBox 552"/>
          <p:cNvSpPr txBox="1">
            <a:spLocks noChangeArrowheads="1"/>
          </p:cNvSpPr>
          <p:nvPr/>
        </p:nvSpPr>
        <p:spPr bwMode="auto">
          <a:xfrm>
            <a:off x="5489575" y="4187825"/>
            <a:ext cx="2025650"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ЩО РОБИЛА ПОЛІЦІЯ?</a:t>
            </a:r>
            <a:endParaRPr lang="en-US" sz="1200" b="1">
              <a:solidFill>
                <a:srgbClr val="0C183B"/>
              </a:solidFill>
              <a:latin typeface="Calibri" pitchFamily="34" charset="0"/>
            </a:endParaRPr>
          </a:p>
        </p:txBody>
      </p:sp>
      <p:sp>
        <p:nvSpPr>
          <p:cNvPr id="23571" name="TextBox 553"/>
          <p:cNvSpPr txBox="1">
            <a:spLocks noChangeArrowheads="1"/>
          </p:cNvSpPr>
          <p:nvPr/>
        </p:nvSpPr>
        <p:spPr bwMode="auto">
          <a:xfrm>
            <a:off x="582613" y="4506913"/>
            <a:ext cx="2043112" cy="1370012"/>
          </a:xfrm>
          <a:prstGeom prst="rect">
            <a:avLst/>
          </a:prstGeom>
          <a:noFill/>
          <a:ln w="9525">
            <a:noFill/>
            <a:miter lim="800000"/>
            <a:headEnd/>
            <a:tailEnd/>
          </a:ln>
        </p:spPr>
        <p:txBody>
          <a:bodyPr>
            <a:spAutoFit/>
          </a:bodyPr>
          <a:lstStyle/>
          <a:p>
            <a:r>
              <a:rPr lang="uk-UA" sz="1200" b="1">
                <a:solidFill>
                  <a:srgbClr val="595959"/>
                </a:solidFill>
                <a:latin typeface="Calibri" pitchFamily="34" charset="0"/>
              </a:rPr>
              <a:t>Місця підвищеної небезпеки:</a:t>
            </a:r>
          </a:p>
          <a:p>
            <a:r>
              <a:rPr lang="ru-RU" sz="1200">
                <a:solidFill>
                  <a:srgbClr val="595959"/>
                </a:solidFill>
                <a:latin typeface="Calibri" pitchFamily="34" charset="0"/>
              </a:rPr>
              <a:t>- </a:t>
            </a:r>
            <a:r>
              <a:rPr lang="uk-UA" sz="1200">
                <a:solidFill>
                  <a:srgbClr val="595959"/>
                </a:solidFill>
                <a:latin typeface="Calibri" pitchFamily="34" charset="0"/>
              </a:rPr>
              <a:t>Недобудована ЗОШ № 2 смт. Козелець;</a:t>
            </a:r>
          </a:p>
          <a:p>
            <a:r>
              <a:rPr lang="uk-UA" sz="1200">
                <a:solidFill>
                  <a:srgbClr val="595959"/>
                </a:solidFill>
                <a:latin typeface="Calibri" pitchFamily="34" charset="0"/>
              </a:rPr>
              <a:t>- район гуртожитку коледжів смт.Козелець, М.Остер.</a:t>
            </a:r>
          </a:p>
        </p:txBody>
      </p:sp>
      <p:sp>
        <p:nvSpPr>
          <p:cNvPr id="23572" name="TextBox 554"/>
          <p:cNvSpPr txBox="1">
            <a:spLocks noChangeArrowheads="1"/>
          </p:cNvSpPr>
          <p:nvPr/>
        </p:nvSpPr>
        <p:spPr bwMode="auto">
          <a:xfrm>
            <a:off x="2805113" y="4506913"/>
            <a:ext cx="2505075" cy="1917700"/>
          </a:xfrm>
          <a:prstGeom prst="rect">
            <a:avLst/>
          </a:prstGeom>
          <a:noFill/>
          <a:ln w="9525">
            <a:noFill/>
            <a:miter lim="800000"/>
            <a:headEnd/>
            <a:tailEnd/>
          </a:ln>
        </p:spPr>
        <p:txBody>
          <a:bodyPr>
            <a:spAutoFit/>
          </a:bodyPr>
          <a:lstStyle/>
          <a:p>
            <a:r>
              <a:rPr lang="uk-UA" sz="1200">
                <a:solidFill>
                  <a:srgbClr val="595959"/>
                </a:solidFill>
                <a:latin typeface="Calibri" pitchFamily="34" charset="0"/>
              </a:rPr>
              <a:t>У районі на обліку поліції перебувають 133 осіб.</a:t>
            </a:r>
          </a:p>
          <a:p>
            <a:r>
              <a:rPr lang="uk-UA" sz="1200">
                <a:solidFill>
                  <a:srgbClr val="595959"/>
                </a:solidFill>
                <a:latin typeface="Calibri" pitchFamily="34" charset="0"/>
              </a:rPr>
              <a:t>Серед них:</a:t>
            </a:r>
          </a:p>
          <a:p>
            <a:r>
              <a:rPr lang="uk-UA" sz="1200">
                <a:solidFill>
                  <a:srgbClr val="595959"/>
                </a:solidFill>
                <a:latin typeface="Calibri" pitchFamily="34" charset="0"/>
              </a:rPr>
              <a:t>- 39 раніше засуджених;</a:t>
            </a:r>
          </a:p>
          <a:p>
            <a:r>
              <a:rPr lang="uk-UA" sz="1200">
                <a:solidFill>
                  <a:srgbClr val="595959"/>
                </a:solidFill>
                <a:latin typeface="Calibri" pitchFamily="34" charset="0"/>
              </a:rPr>
              <a:t>-  41 сімейних бешкетників;</a:t>
            </a:r>
          </a:p>
          <a:p>
            <a:r>
              <a:rPr lang="uk-UA" sz="1200">
                <a:solidFill>
                  <a:srgbClr val="595959"/>
                </a:solidFill>
                <a:latin typeface="Calibri" pitchFamily="34" charset="0"/>
              </a:rPr>
              <a:t> - 9 особи під адміністративним наглядом;</a:t>
            </a:r>
          </a:p>
          <a:p>
            <a:pPr>
              <a:buFontTx/>
              <a:buChar char="-"/>
            </a:pPr>
            <a:r>
              <a:rPr lang="uk-UA" sz="1200">
                <a:solidFill>
                  <a:srgbClr val="595959"/>
                </a:solidFill>
                <a:latin typeface="Calibri" pitchFamily="34" charset="0"/>
              </a:rPr>
              <a:t>13 осіб, що засуджені до покарання, не пов’язаного з позбавленням волі.</a:t>
            </a:r>
          </a:p>
        </p:txBody>
      </p:sp>
      <p:sp>
        <p:nvSpPr>
          <p:cNvPr id="23573" name="TextBox 555"/>
          <p:cNvSpPr txBox="1">
            <a:spLocks noChangeArrowheads="1"/>
          </p:cNvSpPr>
          <p:nvPr/>
        </p:nvSpPr>
        <p:spPr bwMode="auto">
          <a:xfrm>
            <a:off x="5489575" y="4506913"/>
            <a:ext cx="2236788" cy="1004887"/>
          </a:xfrm>
          <a:prstGeom prst="rect">
            <a:avLst/>
          </a:prstGeom>
          <a:noFill/>
          <a:ln w="9525">
            <a:noFill/>
            <a:miter lim="800000"/>
            <a:headEnd/>
            <a:tailEnd/>
          </a:ln>
        </p:spPr>
        <p:txBody>
          <a:bodyPr>
            <a:spAutoFit/>
          </a:bodyPr>
          <a:lstStyle/>
          <a:p>
            <a:r>
              <a:rPr lang="uk-UA" sz="1200">
                <a:solidFill>
                  <a:srgbClr val="595959"/>
                </a:solidFill>
                <a:latin typeface="Calibri" pitchFamily="34" charset="0"/>
              </a:rPr>
              <a:t>Протягом звітного періоду:</a:t>
            </a:r>
          </a:p>
          <a:p>
            <a:r>
              <a:rPr lang="uk-UA" sz="1200">
                <a:solidFill>
                  <a:srgbClr val="595959"/>
                </a:solidFill>
                <a:latin typeface="Calibri" pitchFamily="34" charset="0"/>
              </a:rPr>
              <a:t>- Здійснено 40 відвідувань за місцем проживання;</a:t>
            </a:r>
          </a:p>
          <a:p>
            <a:r>
              <a:rPr lang="uk-UA" sz="1200">
                <a:solidFill>
                  <a:srgbClr val="595959"/>
                </a:solidFill>
                <a:latin typeface="Calibri" pitchFamily="34" charset="0"/>
              </a:rPr>
              <a:t>- проведено </a:t>
            </a:r>
            <a:br>
              <a:rPr lang="uk-UA" sz="1200">
                <a:solidFill>
                  <a:srgbClr val="595959"/>
                </a:solidFill>
                <a:latin typeface="Calibri" pitchFamily="34" charset="0"/>
              </a:rPr>
            </a:br>
            <a:r>
              <a:rPr lang="uk-UA" sz="1200">
                <a:solidFill>
                  <a:srgbClr val="595959"/>
                </a:solidFill>
                <a:latin typeface="Calibri" pitchFamily="34" charset="0"/>
              </a:rPr>
              <a:t>34 профілактичних бесід.</a:t>
            </a:r>
          </a:p>
        </p:txBody>
      </p:sp>
      <p:cxnSp>
        <p:nvCxnSpPr>
          <p:cNvPr id="557" name="Прямая соединительная линия 556">
            <a:extLst>
              <a:ext uri="{FF2B5EF4-FFF2-40B4-BE49-F238E27FC236}"/>
            </a:extLst>
          </p:cNvPr>
          <p:cNvCxnSpPr/>
          <p:nvPr/>
        </p:nvCxnSpPr>
        <p:spPr>
          <a:xfrm>
            <a:off x="715963" y="4064000"/>
            <a:ext cx="6789737"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23575" name="TextBox 557"/>
          <p:cNvSpPr txBox="1">
            <a:spLocks noChangeArrowheads="1"/>
          </p:cNvSpPr>
          <p:nvPr/>
        </p:nvSpPr>
        <p:spPr bwMode="auto">
          <a:xfrm>
            <a:off x="3630613" y="3375025"/>
            <a:ext cx="2025650"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НАРКОЗЛОЧИНИ</a:t>
            </a:r>
          </a:p>
        </p:txBody>
      </p:sp>
      <p:pic>
        <p:nvPicPr>
          <p:cNvPr id="23576" name="Рисунок 2" descr="Деньги"/>
          <p:cNvPicPr>
            <a:picLocks noChangeAspect="1"/>
          </p:cNvPicPr>
          <p:nvPr/>
        </p:nvPicPr>
        <p:blipFill>
          <a:blip r:embed="rId2"/>
          <a:srcRect/>
          <a:stretch>
            <a:fillRect/>
          </a:stretch>
        </p:blipFill>
        <p:spPr bwMode="auto">
          <a:xfrm>
            <a:off x="3249613" y="2462213"/>
            <a:ext cx="393700" cy="395287"/>
          </a:xfrm>
          <a:prstGeom prst="rect">
            <a:avLst/>
          </a:prstGeom>
          <a:noFill/>
          <a:ln w="9525">
            <a:noFill/>
            <a:miter lim="800000"/>
            <a:headEnd/>
            <a:tailEnd/>
          </a:ln>
        </p:spPr>
      </p:pic>
      <p:pic>
        <p:nvPicPr>
          <p:cNvPr id="23577" name="Рисунок 4" descr="Бутылка"/>
          <p:cNvPicPr>
            <a:picLocks noChangeAspect="1"/>
          </p:cNvPicPr>
          <p:nvPr/>
        </p:nvPicPr>
        <p:blipFill>
          <a:blip r:embed="rId3"/>
          <a:srcRect/>
          <a:stretch>
            <a:fillRect/>
          </a:stretch>
        </p:blipFill>
        <p:spPr bwMode="auto">
          <a:xfrm>
            <a:off x="1011238" y="1851025"/>
            <a:ext cx="914400" cy="914400"/>
          </a:xfrm>
          <a:prstGeom prst="rect">
            <a:avLst/>
          </a:prstGeom>
          <a:noFill/>
          <a:ln w="9525">
            <a:noFill/>
            <a:miter lim="800000"/>
            <a:headEnd/>
            <a:tailEnd/>
          </a:ln>
        </p:spPr>
      </p:pic>
      <p:pic>
        <p:nvPicPr>
          <p:cNvPr id="23578" name="Рисунок 6" descr="Вино"/>
          <p:cNvPicPr>
            <a:picLocks noChangeAspect="1"/>
          </p:cNvPicPr>
          <p:nvPr/>
        </p:nvPicPr>
        <p:blipFill>
          <a:blip r:embed="rId4"/>
          <a:srcRect/>
          <a:stretch>
            <a:fillRect/>
          </a:stretch>
        </p:blipFill>
        <p:spPr bwMode="auto">
          <a:xfrm>
            <a:off x="1519238" y="2101850"/>
            <a:ext cx="663575" cy="663575"/>
          </a:xfrm>
          <a:prstGeom prst="rect">
            <a:avLst/>
          </a:prstGeom>
          <a:noFill/>
          <a:ln w="9525">
            <a:noFill/>
            <a:miter lim="800000"/>
            <a:headEnd/>
            <a:tailEnd/>
          </a:ln>
        </p:spPr>
      </p:pic>
      <p:pic>
        <p:nvPicPr>
          <p:cNvPr id="23579" name="Рисунок 564" descr="Бутылка"/>
          <p:cNvPicPr>
            <a:picLocks noChangeAspect="1"/>
          </p:cNvPicPr>
          <p:nvPr/>
        </p:nvPicPr>
        <p:blipFill>
          <a:blip r:embed="rId5"/>
          <a:srcRect/>
          <a:stretch>
            <a:fillRect/>
          </a:stretch>
        </p:blipFill>
        <p:spPr bwMode="auto">
          <a:xfrm>
            <a:off x="2894013" y="2271713"/>
            <a:ext cx="523875" cy="525462"/>
          </a:xfrm>
          <a:prstGeom prst="rect">
            <a:avLst/>
          </a:prstGeom>
          <a:noFill/>
          <a:ln w="9525">
            <a:noFill/>
            <a:miter lim="800000"/>
            <a:headEnd/>
            <a:tailEnd/>
          </a:ln>
        </p:spPr>
      </p:pic>
      <p:sp>
        <p:nvSpPr>
          <p:cNvPr id="23580" name="TextBox 565"/>
          <p:cNvSpPr txBox="1">
            <a:spLocks noChangeArrowheads="1"/>
          </p:cNvSpPr>
          <p:nvPr/>
        </p:nvSpPr>
        <p:spPr bwMode="auto">
          <a:xfrm>
            <a:off x="723900" y="2733675"/>
            <a:ext cx="1931988"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3</a:t>
            </a:r>
            <a:endParaRPr lang="en-US" sz="3600" b="1">
              <a:solidFill>
                <a:srgbClr val="0C183B"/>
              </a:solidFill>
              <a:latin typeface="Arial Black" pitchFamily="34" charset="0"/>
            </a:endParaRPr>
          </a:p>
        </p:txBody>
      </p:sp>
      <p:sp>
        <p:nvSpPr>
          <p:cNvPr id="23581" name="TextBox 566"/>
          <p:cNvSpPr txBox="1">
            <a:spLocks noChangeArrowheads="1"/>
          </p:cNvSpPr>
          <p:nvPr/>
        </p:nvSpPr>
        <p:spPr bwMode="auto">
          <a:xfrm>
            <a:off x="708025" y="3265488"/>
            <a:ext cx="1873250" cy="539750"/>
          </a:xfrm>
          <a:prstGeom prst="rect">
            <a:avLst/>
          </a:prstGeom>
          <a:noFill/>
          <a:ln w="9525">
            <a:noFill/>
            <a:miter lim="800000"/>
            <a:headEnd/>
            <a:tailEnd/>
          </a:ln>
        </p:spPr>
        <p:txBody>
          <a:bodyPr>
            <a:spAutoFit/>
          </a:bodyPr>
          <a:lstStyle/>
          <a:p>
            <a:pPr algn="ctr">
              <a:lnSpc>
                <a:spcPct val="80000"/>
              </a:lnSpc>
            </a:pPr>
            <a:r>
              <a:rPr lang="ru-RU" sz="1200" b="1">
                <a:solidFill>
                  <a:srgbClr val="0C183B"/>
                </a:solidFill>
                <a:latin typeface="Calibri" pitchFamily="34" charset="0"/>
              </a:rPr>
              <a:t>ЗЛОЧИНИ, СКОЄНІ В СТАНІ  АЛКОГОЛЬНОГО СП’ЯНІННЯ</a:t>
            </a:r>
          </a:p>
        </p:txBody>
      </p:sp>
      <p:sp>
        <p:nvSpPr>
          <p:cNvPr id="23582" name="Полилиния: фигура 94"/>
          <p:cNvSpPr>
            <a:spLocks/>
          </p:cNvSpPr>
          <p:nvPr/>
        </p:nvSpPr>
        <p:spPr bwMode="auto">
          <a:xfrm>
            <a:off x="2949575" y="3067050"/>
            <a:ext cx="401638" cy="493713"/>
          </a:xfrm>
          <a:custGeom>
            <a:avLst/>
            <a:gdLst>
              <a:gd name="T0" fmla="*/ 3 w 1933575"/>
              <a:gd name="T1" fmla="*/ 8 h 2381250"/>
              <a:gd name="T2" fmla="*/ 3 w 1933575"/>
              <a:gd name="T3" fmla="*/ 8 h 2381250"/>
              <a:gd name="T4" fmla="*/ 3 w 1933575"/>
              <a:gd name="T5" fmla="*/ 8 h 2381250"/>
              <a:gd name="T6" fmla="*/ 3 w 1933575"/>
              <a:gd name="T7" fmla="*/ 8 h 2381250"/>
              <a:gd name="T8" fmla="*/ 3 w 1933575"/>
              <a:gd name="T9" fmla="*/ 6 h 2381250"/>
              <a:gd name="T10" fmla="*/ 3 w 1933575"/>
              <a:gd name="T11" fmla="*/ 6 h 2381250"/>
              <a:gd name="T12" fmla="*/ 1 w 1933575"/>
              <a:gd name="T13" fmla="*/ 7 h 2381250"/>
              <a:gd name="T14" fmla="*/ 0 w 1933575"/>
              <a:gd name="T15" fmla="*/ 6 h 2381250"/>
              <a:gd name="T16" fmla="*/ 0 w 1933575"/>
              <a:gd name="T17" fmla="*/ 6 h 2381250"/>
              <a:gd name="T18" fmla="*/ 0 w 1933575"/>
              <a:gd name="T19" fmla="*/ 6 h 2381250"/>
              <a:gd name="T20" fmla="*/ 0 w 1933575"/>
              <a:gd name="T21" fmla="*/ 6 h 2381250"/>
              <a:gd name="T22" fmla="*/ 2 w 1933575"/>
              <a:gd name="T23" fmla="*/ 6 h 2381250"/>
              <a:gd name="T24" fmla="*/ 2 w 1933575"/>
              <a:gd name="T25" fmla="*/ 6 h 2381250"/>
              <a:gd name="T26" fmla="*/ 1 w 1933575"/>
              <a:gd name="T27" fmla="*/ 5 h 2381250"/>
              <a:gd name="T28" fmla="*/ 1 w 1933575"/>
              <a:gd name="T29" fmla="*/ 4 h 2381250"/>
              <a:gd name="T30" fmla="*/ 0 w 1933575"/>
              <a:gd name="T31" fmla="*/ 4 h 2381250"/>
              <a:gd name="T32" fmla="*/ 0 w 1933575"/>
              <a:gd name="T33" fmla="*/ 4 h 2381250"/>
              <a:gd name="T34" fmla="*/ 0 w 1933575"/>
              <a:gd name="T35" fmla="*/ 3 h 2381250"/>
              <a:gd name="T36" fmla="*/ 0 w 1933575"/>
              <a:gd name="T37" fmla="*/ 3 h 2381250"/>
              <a:gd name="T38" fmla="*/ 0 w 1933575"/>
              <a:gd name="T39" fmla="*/ 3 h 2381250"/>
              <a:gd name="T40" fmla="*/ 0 w 1933575"/>
              <a:gd name="T41" fmla="*/ 3 h 2381250"/>
              <a:gd name="T42" fmla="*/ 1 w 1933575"/>
              <a:gd name="T43" fmla="*/ 3 h 2381250"/>
              <a:gd name="T44" fmla="*/ 1 w 1933575"/>
              <a:gd name="T45" fmla="*/ 3 h 2381250"/>
              <a:gd name="T46" fmla="*/ 1 w 1933575"/>
              <a:gd name="T47" fmla="*/ 4 h 2381250"/>
              <a:gd name="T48" fmla="*/ 2 w 1933575"/>
              <a:gd name="T49" fmla="*/ 5 h 2381250"/>
              <a:gd name="T50" fmla="*/ 2 w 1933575"/>
              <a:gd name="T51" fmla="*/ 4 h 2381250"/>
              <a:gd name="T52" fmla="*/ 3 w 1933575"/>
              <a:gd name="T53" fmla="*/ 2 h 2381250"/>
              <a:gd name="T54" fmla="*/ 3 w 1933575"/>
              <a:gd name="T55" fmla="*/ 0 h 2381250"/>
              <a:gd name="T56" fmla="*/ 3 w 1933575"/>
              <a:gd name="T57" fmla="*/ 0 h 2381250"/>
              <a:gd name="T58" fmla="*/ 3 w 1933575"/>
              <a:gd name="T59" fmla="*/ 0 h 2381250"/>
              <a:gd name="T60" fmla="*/ 4 w 1933575"/>
              <a:gd name="T61" fmla="*/ 1 h 2381250"/>
              <a:gd name="T62" fmla="*/ 4 w 1933575"/>
              <a:gd name="T63" fmla="*/ 1 h 2381250"/>
              <a:gd name="T64" fmla="*/ 4 w 1933575"/>
              <a:gd name="T65" fmla="*/ 3 h 2381250"/>
              <a:gd name="T66" fmla="*/ 4 w 1933575"/>
              <a:gd name="T67" fmla="*/ 4 h 2381250"/>
              <a:gd name="T68" fmla="*/ 4 w 1933575"/>
              <a:gd name="T69" fmla="*/ 5 h 2381250"/>
              <a:gd name="T70" fmla="*/ 4 w 1933575"/>
              <a:gd name="T71" fmla="*/ 4 h 2381250"/>
              <a:gd name="T72" fmla="*/ 5 w 1933575"/>
              <a:gd name="T73" fmla="*/ 4 h 2381250"/>
              <a:gd name="T74" fmla="*/ 5 w 1933575"/>
              <a:gd name="T75" fmla="*/ 4 h 2381250"/>
              <a:gd name="T76" fmla="*/ 5 w 1933575"/>
              <a:gd name="T77" fmla="*/ 4 h 2381250"/>
              <a:gd name="T78" fmla="*/ 5 w 1933575"/>
              <a:gd name="T79" fmla="*/ 4 h 2381250"/>
              <a:gd name="T80" fmla="*/ 5 w 1933575"/>
              <a:gd name="T81" fmla="*/ 4 h 2381250"/>
              <a:gd name="T82" fmla="*/ 5 w 1933575"/>
              <a:gd name="T83" fmla="*/ 4 h 2381250"/>
              <a:gd name="T84" fmla="*/ 6 w 1933575"/>
              <a:gd name="T85" fmla="*/ 3 h 2381250"/>
              <a:gd name="T86" fmla="*/ 6 w 1933575"/>
              <a:gd name="T87" fmla="*/ 3 h 2381250"/>
              <a:gd name="T88" fmla="*/ 7 w 1933575"/>
              <a:gd name="T89" fmla="*/ 3 h 2381250"/>
              <a:gd name="T90" fmla="*/ 6 w 1933575"/>
              <a:gd name="T91" fmla="*/ 3 h 2381250"/>
              <a:gd name="T92" fmla="*/ 6 w 1933575"/>
              <a:gd name="T93" fmla="*/ 4 h 2381250"/>
              <a:gd name="T94" fmla="*/ 6 w 1933575"/>
              <a:gd name="T95" fmla="*/ 5 h 2381250"/>
              <a:gd name="T96" fmla="*/ 5 w 1933575"/>
              <a:gd name="T97" fmla="*/ 6 h 2381250"/>
              <a:gd name="T98" fmla="*/ 5 w 1933575"/>
              <a:gd name="T99" fmla="*/ 6 h 2381250"/>
              <a:gd name="T100" fmla="*/ 5 w 1933575"/>
              <a:gd name="T101" fmla="*/ 6 h 2381250"/>
              <a:gd name="T102" fmla="*/ 6 w 1933575"/>
              <a:gd name="T103" fmla="*/ 6 h 2381250"/>
              <a:gd name="T104" fmla="*/ 6 w 1933575"/>
              <a:gd name="T105" fmla="*/ 6 h 2381250"/>
              <a:gd name="T106" fmla="*/ 6 w 1933575"/>
              <a:gd name="T107" fmla="*/ 6 h 2381250"/>
              <a:gd name="T108" fmla="*/ 7 w 1933575"/>
              <a:gd name="T109" fmla="*/ 6 h 2381250"/>
              <a:gd name="T110" fmla="*/ 7 w 1933575"/>
              <a:gd name="T111" fmla="*/ 6 h 2381250"/>
              <a:gd name="T112" fmla="*/ 5 w 1933575"/>
              <a:gd name="T113" fmla="*/ 7 h 2381250"/>
              <a:gd name="T114" fmla="*/ 4 w 1933575"/>
              <a:gd name="T115" fmla="*/ 6 h 2381250"/>
              <a:gd name="T116" fmla="*/ 4 w 1933575"/>
              <a:gd name="T117" fmla="*/ 6 h 2381250"/>
              <a:gd name="T118" fmla="*/ 4 w 1933575"/>
              <a:gd name="T119" fmla="*/ 6 h 2381250"/>
              <a:gd name="T120" fmla="*/ 4 w 1933575"/>
              <a:gd name="T121" fmla="*/ 6 h 2381250"/>
              <a:gd name="T122" fmla="*/ 4 w 1933575"/>
              <a:gd name="T123" fmla="*/ 8 h 2381250"/>
              <a:gd name="T124" fmla="*/ 3 w 1933575"/>
              <a:gd name="T125" fmla="*/ 8 h 23812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33575"/>
              <a:gd name="T190" fmla="*/ 0 h 2381250"/>
              <a:gd name="T191" fmla="*/ 1933575 w 1933575"/>
              <a:gd name="T192" fmla="*/ 2381250 h 23812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33575" h="2381250">
                <a:moveTo>
                  <a:pt x="978607" y="2354747"/>
                </a:moveTo>
                <a:cubicBezTo>
                  <a:pt x="959926" y="2344023"/>
                  <a:pt x="932214" y="2340077"/>
                  <a:pt x="904193" y="2344149"/>
                </a:cubicBezTo>
                <a:cubicBezTo>
                  <a:pt x="879478" y="2347741"/>
                  <a:pt x="859544" y="2345609"/>
                  <a:pt x="859544" y="2339371"/>
                </a:cubicBezTo>
                <a:cubicBezTo>
                  <a:pt x="859544" y="2333173"/>
                  <a:pt x="867971" y="2288907"/>
                  <a:pt x="878270" y="2241003"/>
                </a:cubicBezTo>
                <a:cubicBezTo>
                  <a:pt x="898757" y="2145707"/>
                  <a:pt x="905617" y="1843979"/>
                  <a:pt x="887703" y="1826067"/>
                </a:cubicBezTo>
                <a:cubicBezTo>
                  <a:pt x="881473" y="1819836"/>
                  <a:pt x="845132" y="1830742"/>
                  <a:pt x="799850" y="1852431"/>
                </a:cubicBezTo>
                <a:cubicBezTo>
                  <a:pt x="661782" y="1918561"/>
                  <a:pt x="456445" y="1938349"/>
                  <a:pt x="252253" y="1905201"/>
                </a:cubicBezTo>
                <a:cubicBezTo>
                  <a:pt x="196552" y="1896159"/>
                  <a:pt x="130265" y="1880106"/>
                  <a:pt x="104948" y="1869528"/>
                </a:cubicBezTo>
                <a:cubicBezTo>
                  <a:pt x="79632" y="1858950"/>
                  <a:pt x="48540" y="1850295"/>
                  <a:pt x="35857" y="1850295"/>
                </a:cubicBezTo>
                <a:cubicBezTo>
                  <a:pt x="3761" y="1850295"/>
                  <a:pt x="19436" y="1830311"/>
                  <a:pt x="71512" y="1804838"/>
                </a:cubicBezTo>
                <a:cubicBezTo>
                  <a:pt x="95653" y="1793030"/>
                  <a:pt x="126119" y="1777537"/>
                  <a:pt x="139216" y="1770408"/>
                </a:cubicBezTo>
                <a:cubicBezTo>
                  <a:pt x="238490" y="1716371"/>
                  <a:pt x="368066" y="1673565"/>
                  <a:pt x="463661" y="1663224"/>
                </a:cubicBezTo>
                <a:cubicBezTo>
                  <a:pt x="527786" y="1656289"/>
                  <a:pt x="548394" y="1632735"/>
                  <a:pt x="502956" y="1618313"/>
                </a:cubicBezTo>
                <a:cubicBezTo>
                  <a:pt x="469499" y="1607695"/>
                  <a:pt x="240419" y="1379797"/>
                  <a:pt x="240419" y="1357131"/>
                </a:cubicBezTo>
                <a:cubicBezTo>
                  <a:pt x="240419" y="1354263"/>
                  <a:pt x="220328" y="1320724"/>
                  <a:pt x="195771" y="1282600"/>
                </a:cubicBezTo>
                <a:cubicBezTo>
                  <a:pt x="171214" y="1244475"/>
                  <a:pt x="139672" y="1189178"/>
                  <a:pt x="125678" y="1159719"/>
                </a:cubicBezTo>
                <a:cubicBezTo>
                  <a:pt x="111684" y="1130259"/>
                  <a:pt x="88913" y="1083219"/>
                  <a:pt x="75077" y="1055186"/>
                </a:cubicBezTo>
                <a:cubicBezTo>
                  <a:pt x="61241" y="1027154"/>
                  <a:pt x="49919" y="996790"/>
                  <a:pt x="49919" y="987712"/>
                </a:cubicBezTo>
                <a:cubicBezTo>
                  <a:pt x="49919" y="978635"/>
                  <a:pt x="39138" y="946054"/>
                  <a:pt x="25960" y="915312"/>
                </a:cubicBezTo>
                <a:cubicBezTo>
                  <a:pt x="3898" y="863843"/>
                  <a:pt x="3662" y="860090"/>
                  <a:pt x="22984" y="867917"/>
                </a:cubicBezTo>
                <a:cubicBezTo>
                  <a:pt x="34524" y="872593"/>
                  <a:pt x="60040" y="881764"/>
                  <a:pt x="79685" y="888297"/>
                </a:cubicBezTo>
                <a:cubicBezTo>
                  <a:pt x="99330" y="894830"/>
                  <a:pt x="138116" y="910356"/>
                  <a:pt x="165876" y="922797"/>
                </a:cubicBezTo>
                <a:cubicBezTo>
                  <a:pt x="193635" y="935240"/>
                  <a:pt x="220424" y="945488"/>
                  <a:pt x="225407" y="945571"/>
                </a:cubicBezTo>
                <a:cubicBezTo>
                  <a:pt x="235222" y="945733"/>
                  <a:pt x="336510" y="996671"/>
                  <a:pt x="413060" y="1039940"/>
                </a:cubicBezTo>
                <a:cubicBezTo>
                  <a:pt x="510633" y="1095091"/>
                  <a:pt x="696588" y="1257579"/>
                  <a:pt x="736109" y="1322221"/>
                </a:cubicBezTo>
                <a:cubicBezTo>
                  <a:pt x="763379" y="1366823"/>
                  <a:pt x="767155" y="1323910"/>
                  <a:pt x="746542" y="1203651"/>
                </a:cubicBezTo>
                <a:cubicBezTo>
                  <a:pt x="712455" y="1004787"/>
                  <a:pt x="730305" y="707856"/>
                  <a:pt x="789980" y="481077"/>
                </a:cubicBezTo>
                <a:cubicBezTo>
                  <a:pt x="828540" y="334539"/>
                  <a:pt x="908395" y="113761"/>
                  <a:pt x="938435" y="70639"/>
                </a:cubicBezTo>
                <a:cubicBezTo>
                  <a:pt x="947432" y="57722"/>
                  <a:pt x="954794" y="37313"/>
                  <a:pt x="954794" y="25287"/>
                </a:cubicBezTo>
                <a:cubicBezTo>
                  <a:pt x="954794" y="13261"/>
                  <a:pt x="959478" y="6315"/>
                  <a:pt x="965201" y="9853"/>
                </a:cubicBezTo>
                <a:cubicBezTo>
                  <a:pt x="986210" y="22836"/>
                  <a:pt x="1071141" y="222194"/>
                  <a:pt x="1097478" y="320342"/>
                </a:cubicBezTo>
                <a:cubicBezTo>
                  <a:pt x="1102750" y="339987"/>
                  <a:pt x="1115389" y="380171"/>
                  <a:pt x="1125564" y="409639"/>
                </a:cubicBezTo>
                <a:cubicBezTo>
                  <a:pt x="1180342" y="568269"/>
                  <a:pt x="1197417" y="694606"/>
                  <a:pt x="1197978" y="945420"/>
                </a:cubicBezTo>
                <a:cubicBezTo>
                  <a:pt x="1198283" y="1079663"/>
                  <a:pt x="1194226" y="1216288"/>
                  <a:pt x="1188974" y="1249030"/>
                </a:cubicBezTo>
                <a:lnTo>
                  <a:pt x="1179424" y="1308561"/>
                </a:lnTo>
                <a:lnTo>
                  <a:pt x="1248680" y="1239933"/>
                </a:lnTo>
                <a:cubicBezTo>
                  <a:pt x="1348612" y="1140907"/>
                  <a:pt x="1354344" y="1135920"/>
                  <a:pt x="1368262" y="1135920"/>
                </a:cubicBezTo>
                <a:cubicBezTo>
                  <a:pt x="1375197" y="1135920"/>
                  <a:pt x="1383959" y="1127875"/>
                  <a:pt x="1387732" y="1118043"/>
                </a:cubicBezTo>
                <a:cubicBezTo>
                  <a:pt x="1391505" y="1108211"/>
                  <a:pt x="1413510" y="1091145"/>
                  <a:pt x="1436631" y="1080119"/>
                </a:cubicBezTo>
                <a:cubicBezTo>
                  <a:pt x="1459753" y="1069094"/>
                  <a:pt x="1478669" y="1055706"/>
                  <a:pt x="1478669" y="1050372"/>
                </a:cubicBezTo>
                <a:cubicBezTo>
                  <a:pt x="1478669" y="1045036"/>
                  <a:pt x="1489385" y="1040670"/>
                  <a:pt x="1502482" y="1040670"/>
                </a:cubicBezTo>
                <a:cubicBezTo>
                  <a:pt x="1515579" y="1040670"/>
                  <a:pt x="1526294" y="1036416"/>
                  <a:pt x="1526294" y="1031218"/>
                </a:cubicBezTo>
                <a:cubicBezTo>
                  <a:pt x="1526294" y="1018958"/>
                  <a:pt x="1741455" y="917664"/>
                  <a:pt x="1829904" y="888284"/>
                </a:cubicBezTo>
                <a:cubicBezTo>
                  <a:pt x="1849549" y="881758"/>
                  <a:pt x="1875099" y="872580"/>
                  <a:pt x="1886681" y="867889"/>
                </a:cubicBezTo>
                <a:cubicBezTo>
                  <a:pt x="1905411" y="860301"/>
                  <a:pt x="1906370" y="863128"/>
                  <a:pt x="1895365" y="893459"/>
                </a:cubicBezTo>
                <a:cubicBezTo>
                  <a:pt x="1888560" y="912215"/>
                  <a:pt x="1878090" y="938276"/>
                  <a:pt x="1872099" y="951373"/>
                </a:cubicBezTo>
                <a:cubicBezTo>
                  <a:pt x="1844688" y="1011305"/>
                  <a:pt x="1812044" y="1092138"/>
                  <a:pt x="1812044" y="1100082"/>
                </a:cubicBezTo>
                <a:cubicBezTo>
                  <a:pt x="1812044" y="1108572"/>
                  <a:pt x="1706706" y="1298312"/>
                  <a:pt x="1677622" y="1342210"/>
                </a:cubicBezTo>
                <a:cubicBezTo>
                  <a:pt x="1626825" y="1418879"/>
                  <a:pt x="1441580" y="1607222"/>
                  <a:pt x="1405800" y="1618578"/>
                </a:cubicBezTo>
                <a:cubicBezTo>
                  <a:pt x="1394701" y="1622101"/>
                  <a:pt x="1382613" y="1632816"/>
                  <a:pt x="1378941" y="1642389"/>
                </a:cubicBezTo>
                <a:cubicBezTo>
                  <a:pt x="1373857" y="1655637"/>
                  <a:pt x="1382315" y="1659795"/>
                  <a:pt x="1414342" y="1659795"/>
                </a:cubicBezTo>
                <a:cubicBezTo>
                  <a:pt x="1458704" y="1659795"/>
                  <a:pt x="1690498" y="1715551"/>
                  <a:pt x="1710841" y="1731116"/>
                </a:cubicBezTo>
                <a:cubicBezTo>
                  <a:pt x="1717390" y="1736126"/>
                  <a:pt x="1736142" y="1744276"/>
                  <a:pt x="1752513" y="1749228"/>
                </a:cubicBezTo>
                <a:cubicBezTo>
                  <a:pt x="1768885" y="1754181"/>
                  <a:pt x="1815841" y="1777453"/>
                  <a:pt x="1856860" y="1800943"/>
                </a:cubicBezTo>
                <a:lnTo>
                  <a:pt x="1931442" y="1843654"/>
                </a:lnTo>
                <a:lnTo>
                  <a:pt x="1889185" y="1865332"/>
                </a:lnTo>
                <a:cubicBezTo>
                  <a:pt x="1830885" y="1895243"/>
                  <a:pt x="1612410" y="1933639"/>
                  <a:pt x="1500524" y="1933639"/>
                </a:cubicBezTo>
                <a:cubicBezTo>
                  <a:pt x="1392615" y="1933639"/>
                  <a:pt x="1242331" y="1905485"/>
                  <a:pt x="1176912" y="1873014"/>
                </a:cubicBezTo>
                <a:cubicBezTo>
                  <a:pt x="1151736" y="1860519"/>
                  <a:pt x="1125904" y="1850295"/>
                  <a:pt x="1119506" y="1850295"/>
                </a:cubicBezTo>
                <a:cubicBezTo>
                  <a:pt x="1113109" y="1850295"/>
                  <a:pt x="1099838" y="1842258"/>
                  <a:pt x="1090016" y="1832436"/>
                </a:cubicBezTo>
                <a:cubicBezTo>
                  <a:pt x="1080193" y="1822613"/>
                  <a:pt x="1067806" y="1814577"/>
                  <a:pt x="1062488" y="1814577"/>
                </a:cubicBezTo>
                <a:cubicBezTo>
                  <a:pt x="1035425" y="1814577"/>
                  <a:pt x="1035291" y="2140088"/>
                  <a:pt x="1062288" y="2290796"/>
                </a:cubicBezTo>
                <a:cubicBezTo>
                  <a:pt x="1076601" y="2370691"/>
                  <a:pt x="1046476" y="2393712"/>
                  <a:pt x="978604" y="2354747"/>
                </a:cubicBezTo>
                <a:close/>
              </a:path>
            </a:pathLst>
          </a:custGeom>
          <a:solidFill>
            <a:srgbClr val="0C183B"/>
          </a:solidFill>
          <a:ln w="11906" cap="flat">
            <a:noFill/>
            <a:prstDash val="solid"/>
            <a:miter lim="800000"/>
            <a:headEnd/>
            <a:tailEnd/>
          </a:ln>
        </p:spPr>
        <p:txBody>
          <a:bodyPr anchor="ctr"/>
          <a:lstStyle/>
          <a:p>
            <a:endParaRPr lang="en-US"/>
          </a:p>
        </p:txBody>
      </p:sp>
      <p:sp>
        <p:nvSpPr>
          <p:cNvPr id="23583" name="Полилиния: фигура 95"/>
          <p:cNvSpPr>
            <a:spLocks/>
          </p:cNvSpPr>
          <p:nvPr/>
        </p:nvSpPr>
        <p:spPr bwMode="auto">
          <a:xfrm rot="4657622">
            <a:off x="3254376" y="2986087"/>
            <a:ext cx="323850" cy="327025"/>
          </a:xfrm>
          <a:custGeom>
            <a:avLst/>
            <a:gdLst>
              <a:gd name="T0" fmla="*/ 0 w 1514475"/>
              <a:gd name="T1" fmla="*/ 7 h 1524000"/>
              <a:gd name="T2" fmla="*/ 1 w 1514475"/>
              <a:gd name="T3" fmla="*/ 6 h 1524000"/>
              <a:gd name="T4" fmla="*/ 1 w 1514475"/>
              <a:gd name="T5" fmla="*/ 5 h 1524000"/>
              <a:gd name="T6" fmla="*/ 1 w 1514475"/>
              <a:gd name="T7" fmla="*/ 5 h 1524000"/>
              <a:gd name="T8" fmla="*/ 1 w 1514475"/>
              <a:gd name="T9" fmla="*/ 5 h 1524000"/>
              <a:gd name="T10" fmla="*/ 1 w 1514475"/>
              <a:gd name="T11" fmla="*/ 4 h 1524000"/>
              <a:gd name="T12" fmla="*/ 1 w 1514475"/>
              <a:gd name="T13" fmla="*/ 4 h 1524000"/>
              <a:gd name="T14" fmla="*/ 3 w 1514475"/>
              <a:gd name="T15" fmla="*/ 2 h 1524000"/>
              <a:gd name="T16" fmla="*/ 4 w 1514475"/>
              <a:gd name="T17" fmla="*/ 1 h 1524000"/>
              <a:gd name="T18" fmla="*/ 5 w 1514475"/>
              <a:gd name="T19" fmla="*/ 1 h 1524000"/>
              <a:gd name="T20" fmla="*/ 5 w 1514475"/>
              <a:gd name="T21" fmla="*/ 1 h 1524000"/>
              <a:gd name="T22" fmla="*/ 5 w 1514475"/>
              <a:gd name="T23" fmla="*/ 1 h 1524000"/>
              <a:gd name="T24" fmla="*/ 5 w 1514475"/>
              <a:gd name="T25" fmla="*/ 1 h 1524000"/>
              <a:gd name="T26" fmla="*/ 5 w 1514475"/>
              <a:gd name="T27" fmla="*/ 0 h 1524000"/>
              <a:gd name="T28" fmla="*/ 5 w 1514475"/>
              <a:gd name="T29" fmla="*/ 0 h 1524000"/>
              <a:gd name="T30" fmla="*/ 5 w 1514475"/>
              <a:gd name="T31" fmla="*/ 0 h 1524000"/>
              <a:gd name="T32" fmla="*/ 6 w 1514475"/>
              <a:gd name="T33" fmla="*/ 1 h 1524000"/>
              <a:gd name="T34" fmla="*/ 7 w 1514475"/>
              <a:gd name="T35" fmla="*/ 2 h 1524000"/>
              <a:gd name="T36" fmla="*/ 7 w 1514475"/>
              <a:gd name="T37" fmla="*/ 2 h 1524000"/>
              <a:gd name="T38" fmla="*/ 6 w 1514475"/>
              <a:gd name="T39" fmla="*/ 2 h 1524000"/>
              <a:gd name="T40" fmla="*/ 6 w 1514475"/>
              <a:gd name="T41" fmla="*/ 1 h 1524000"/>
              <a:gd name="T42" fmla="*/ 6 w 1514475"/>
              <a:gd name="T43" fmla="*/ 2 h 1524000"/>
              <a:gd name="T44" fmla="*/ 5 w 1514475"/>
              <a:gd name="T45" fmla="*/ 2 h 1524000"/>
              <a:gd name="T46" fmla="*/ 6 w 1514475"/>
              <a:gd name="T47" fmla="*/ 2 h 1524000"/>
              <a:gd name="T48" fmla="*/ 6 w 1514475"/>
              <a:gd name="T49" fmla="*/ 3 h 1524000"/>
              <a:gd name="T50" fmla="*/ 6 w 1514475"/>
              <a:gd name="T51" fmla="*/ 3 h 1524000"/>
              <a:gd name="T52" fmla="*/ 6 w 1514475"/>
              <a:gd name="T53" fmla="*/ 3 h 1524000"/>
              <a:gd name="T54" fmla="*/ 6 w 1514475"/>
              <a:gd name="T55" fmla="*/ 3 h 1524000"/>
              <a:gd name="T56" fmla="*/ 5 w 1514475"/>
              <a:gd name="T57" fmla="*/ 3 h 1524000"/>
              <a:gd name="T58" fmla="*/ 5 w 1514475"/>
              <a:gd name="T59" fmla="*/ 3 h 1524000"/>
              <a:gd name="T60" fmla="*/ 5 w 1514475"/>
              <a:gd name="T61" fmla="*/ 4 h 1524000"/>
              <a:gd name="T62" fmla="*/ 5 w 1514475"/>
              <a:gd name="T63" fmla="*/ 4 h 1524000"/>
              <a:gd name="T64" fmla="*/ 4 w 1514475"/>
              <a:gd name="T65" fmla="*/ 4 h 1524000"/>
              <a:gd name="T66" fmla="*/ 4 w 1514475"/>
              <a:gd name="T67" fmla="*/ 4 h 1524000"/>
              <a:gd name="T68" fmla="*/ 4 w 1514475"/>
              <a:gd name="T69" fmla="*/ 5 h 1524000"/>
              <a:gd name="T70" fmla="*/ 4 w 1514475"/>
              <a:gd name="T71" fmla="*/ 5 h 1524000"/>
              <a:gd name="T72" fmla="*/ 3 w 1514475"/>
              <a:gd name="T73" fmla="*/ 5 h 1524000"/>
              <a:gd name="T74" fmla="*/ 3 w 1514475"/>
              <a:gd name="T75" fmla="*/ 5 h 1524000"/>
              <a:gd name="T76" fmla="*/ 3 w 1514475"/>
              <a:gd name="T77" fmla="*/ 5 h 1524000"/>
              <a:gd name="T78" fmla="*/ 3 w 1514475"/>
              <a:gd name="T79" fmla="*/ 6 h 1524000"/>
              <a:gd name="T80" fmla="*/ 3 w 1514475"/>
              <a:gd name="T81" fmla="*/ 6 h 1524000"/>
              <a:gd name="T82" fmla="*/ 2 w 1514475"/>
              <a:gd name="T83" fmla="*/ 6 h 1524000"/>
              <a:gd name="T84" fmla="*/ 1 w 1514475"/>
              <a:gd name="T85" fmla="*/ 6 h 1524000"/>
              <a:gd name="T86" fmla="*/ 0 w 1514475"/>
              <a:gd name="T87" fmla="*/ 7 h 1524000"/>
              <a:gd name="T88" fmla="*/ 0 w 1514475"/>
              <a:gd name="T89" fmla="*/ 7 h 1524000"/>
              <a:gd name="T90" fmla="*/ 4 w 1514475"/>
              <a:gd name="T91" fmla="*/ 3 h 1524000"/>
              <a:gd name="T92" fmla="*/ 5 w 1514475"/>
              <a:gd name="T93" fmla="*/ 2 h 1524000"/>
              <a:gd name="T94" fmla="*/ 5 w 1514475"/>
              <a:gd name="T95" fmla="*/ 2 h 1524000"/>
              <a:gd name="T96" fmla="*/ 5 w 1514475"/>
              <a:gd name="T97" fmla="*/ 1 h 1524000"/>
              <a:gd name="T98" fmla="*/ 4 w 1514475"/>
              <a:gd name="T99" fmla="*/ 1 h 1524000"/>
              <a:gd name="T100" fmla="*/ 4 w 1514475"/>
              <a:gd name="T101" fmla="*/ 1 h 1524000"/>
              <a:gd name="T102" fmla="*/ 4 w 1514475"/>
              <a:gd name="T103" fmla="*/ 1 h 1524000"/>
              <a:gd name="T104" fmla="*/ 4 w 1514475"/>
              <a:gd name="T105" fmla="*/ 1 h 1524000"/>
              <a:gd name="T106" fmla="*/ 3 w 1514475"/>
              <a:gd name="T107" fmla="*/ 2 h 1524000"/>
              <a:gd name="T108" fmla="*/ 3 w 1514475"/>
              <a:gd name="T109" fmla="*/ 3 h 1524000"/>
              <a:gd name="T110" fmla="*/ 3 w 1514475"/>
              <a:gd name="T111" fmla="*/ 3 h 1524000"/>
              <a:gd name="T112" fmla="*/ 2 w 1514475"/>
              <a:gd name="T113" fmla="*/ 3 h 1524000"/>
              <a:gd name="T114" fmla="*/ 2 w 1514475"/>
              <a:gd name="T115" fmla="*/ 3 h 1524000"/>
              <a:gd name="T116" fmla="*/ 2 w 1514475"/>
              <a:gd name="T117" fmla="*/ 4 h 1524000"/>
              <a:gd name="T118" fmla="*/ 3 w 1514475"/>
              <a:gd name="T119" fmla="*/ 5 h 1524000"/>
              <a:gd name="T120" fmla="*/ 4 w 1514475"/>
              <a:gd name="T121" fmla="*/ 3 h 15240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14475"/>
              <a:gd name="T184" fmla="*/ 0 h 1524000"/>
              <a:gd name="T185" fmla="*/ 1514475 w 1514475"/>
              <a:gd name="T186" fmla="*/ 1524000 h 152400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14475" h="1524000">
                <a:moveTo>
                  <a:pt x="12882" y="1504163"/>
                </a:moveTo>
                <a:cubicBezTo>
                  <a:pt x="-2434" y="1493690"/>
                  <a:pt x="22675" y="1463555"/>
                  <a:pt x="161111" y="1326266"/>
                </a:cubicBezTo>
                <a:cubicBezTo>
                  <a:pt x="290715" y="1197733"/>
                  <a:pt x="324602" y="1157801"/>
                  <a:pt x="313494" y="1146694"/>
                </a:cubicBezTo>
                <a:cubicBezTo>
                  <a:pt x="305638" y="1138838"/>
                  <a:pt x="299210" y="1119821"/>
                  <a:pt x="299210" y="1104434"/>
                </a:cubicBezTo>
                <a:cubicBezTo>
                  <a:pt x="299210" y="1089048"/>
                  <a:pt x="290752" y="1060102"/>
                  <a:pt x="280414" y="1040111"/>
                </a:cubicBezTo>
                <a:cubicBezTo>
                  <a:pt x="270077" y="1020120"/>
                  <a:pt x="254435" y="979894"/>
                  <a:pt x="245653" y="950719"/>
                </a:cubicBezTo>
                <a:lnTo>
                  <a:pt x="229690" y="897674"/>
                </a:lnTo>
                <a:lnTo>
                  <a:pt x="607692" y="519130"/>
                </a:lnTo>
                <a:lnTo>
                  <a:pt x="985695" y="140585"/>
                </a:lnTo>
                <a:lnTo>
                  <a:pt x="1066375" y="222160"/>
                </a:lnTo>
                <a:cubicBezTo>
                  <a:pt x="1110750" y="267027"/>
                  <a:pt x="1150512" y="303565"/>
                  <a:pt x="1154735" y="303356"/>
                </a:cubicBezTo>
                <a:cubicBezTo>
                  <a:pt x="1165328" y="302832"/>
                  <a:pt x="1193889" y="278567"/>
                  <a:pt x="1219924" y="247968"/>
                </a:cubicBezTo>
                <a:cubicBezTo>
                  <a:pt x="1241531" y="222574"/>
                  <a:pt x="1240983" y="221658"/>
                  <a:pt x="1155400" y="140047"/>
                </a:cubicBezTo>
                <a:lnTo>
                  <a:pt x="1069084" y="57737"/>
                </a:lnTo>
                <a:lnTo>
                  <a:pt x="1093487" y="33333"/>
                </a:lnTo>
                <a:lnTo>
                  <a:pt x="1117891" y="8930"/>
                </a:lnTo>
                <a:lnTo>
                  <a:pt x="1324571" y="215863"/>
                </a:lnTo>
                <a:cubicBezTo>
                  <a:pt x="1449729" y="341175"/>
                  <a:pt x="1523084" y="422798"/>
                  <a:pt x="1510544" y="422798"/>
                </a:cubicBezTo>
                <a:cubicBezTo>
                  <a:pt x="1499154" y="422798"/>
                  <a:pt x="1489836" y="430834"/>
                  <a:pt x="1489836" y="440657"/>
                </a:cubicBezTo>
                <a:cubicBezTo>
                  <a:pt x="1489836" y="470879"/>
                  <a:pt x="1475617" y="461565"/>
                  <a:pt x="1385314" y="372196"/>
                </a:cubicBezTo>
                <a:lnTo>
                  <a:pt x="1298093" y="285876"/>
                </a:lnTo>
                <a:lnTo>
                  <a:pt x="1257115" y="330269"/>
                </a:lnTo>
                <a:lnTo>
                  <a:pt x="1216138" y="374662"/>
                </a:lnTo>
                <a:lnTo>
                  <a:pt x="1306542" y="463037"/>
                </a:lnTo>
                <a:cubicBezTo>
                  <a:pt x="1387420" y="542099"/>
                  <a:pt x="1394313" y="552248"/>
                  <a:pt x="1371953" y="559345"/>
                </a:cubicBezTo>
                <a:cubicBezTo>
                  <a:pt x="1358207" y="563708"/>
                  <a:pt x="1346960" y="571862"/>
                  <a:pt x="1346960" y="577466"/>
                </a:cubicBezTo>
                <a:cubicBezTo>
                  <a:pt x="1346960" y="591178"/>
                  <a:pt x="1276544" y="660923"/>
                  <a:pt x="1262701" y="660923"/>
                </a:cubicBezTo>
                <a:cubicBezTo>
                  <a:pt x="1256656" y="660923"/>
                  <a:pt x="1251710" y="667931"/>
                  <a:pt x="1251710" y="676498"/>
                </a:cubicBezTo>
                <a:cubicBezTo>
                  <a:pt x="1251710" y="685065"/>
                  <a:pt x="1230405" y="707835"/>
                  <a:pt x="1204367" y="727100"/>
                </a:cubicBezTo>
                <a:cubicBezTo>
                  <a:pt x="1178327" y="746364"/>
                  <a:pt x="1156896" y="767005"/>
                  <a:pt x="1156742" y="772970"/>
                </a:cubicBezTo>
                <a:cubicBezTo>
                  <a:pt x="1156418" y="785551"/>
                  <a:pt x="1085074" y="851423"/>
                  <a:pt x="1071774" y="851423"/>
                </a:cubicBezTo>
                <a:cubicBezTo>
                  <a:pt x="1066846" y="851423"/>
                  <a:pt x="1059414" y="862138"/>
                  <a:pt x="1055256" y="875235"/>
                </a:cubicBezTo>
                <a:cubicBezTo>
                  <a:pt x="1051100" y="888332"/>
                  <a:pt x="1040023" y="899048"/>
                  <a:pt x="1030642" y="899048"/>
                </a:cubicBezTo>
                <a:cubicBezTo>
                  <a:pt x="1021261" y="899048"/>
                  <a:pt x="1013585" y="903383"/>
                  <a:pt x="1013585" y="908683"/>
                </a:cubicBezTo>
                <a:cubicBezTo>
                  <a:pt x="1013585" y="920666"/>
                  <a:pt x="897746" y="1041718"/>
                  <a:pt x="885555" y="1042474"/>
                </a:cubicBezTo>
                <a:cubicBezTo>
                  <a:pt x="880664" y="1042779"/>
                  <a:pt x="860590" y="1063961"/>
                  <a:pt x="840944" y="1089548"/>
                </a:cubicBezTo>
                <a:cubicBezTo>
                  <a:pt x="821299" y="1115135"/>
                  <a:pt x="798528" y="1136318"/>
                  <a:pt x="790343" y="1136621"/>
                </a:cubicBezTo>
                <a:cubicBezTo>
                  <a:pt x="782158" y="1136926"/>
                  <a:pt x="775460" y="1144848"/>
                  <a:pt x="775460" y="1154230"/>
                </a:cubicBezTo>
                <a:cubicBezTo>
                  <a:pt x="775460" y="1163611"/>
                  <a:pt x="766084" y="1174416"/>
                  <a:pt x="754624" y="1178242"/>
                </a:cubicBezTo>
                <a:cubicBezTo>
                  <a:pt x="743164" y="1182068"/>
                  <a:pt x="718027" y="1206538"/>
                  <a:pt x="698762" y="1232623"/>
                </a:cubicBezTo>
                <a:cubicBezTo>
                  <a:pt x="679498" y="1258706"/>
                  <a:pt x="655388" y="1280855"/>
                  <a:pt x="645184" y="1281843"/>
                </a:cubicBezTo>
                <a:cubicBezTo>
                  <a:pt x="587245" y="1287451"/>
                  <a:pt x="501633" y="1264964"/>
                  <a:pt x="396915" y="1216633"/>
                </a:cubicBezTo>
                <a:cubicBezTo>
                  <a:pt x="371876" y="1205076"/>
                  <a:pt x="356519" y="1217090"/>
                  <a:pt x="212209" y="1361101"/>
                </a:cubicBezTo>
                <a:cubicBezTo>
                  <a:pt x="125641" y="1447490"/>
                  <a:pt x="49527" y="1517857"/>
                  <a:pt x="43066" y="1517473"/>
                </a:cubicBezTo>
                <a:cubicBezTo>
                  <a:pt x="36605" y="1517092"/>
                  <a:pt x="23022" y="1511098"/>
                  <a:pt x="12882" y="1504163"/>
                </a:cubicBezTo>
                <a:close/>
                <a:moveTo>
                  <a:pt x="949979" y="739444"/>
                </a:moveTo>
                <a:cubicBezTo>
                  <a:pt x="1096285" y="592726"/>
                  <a:pt x="1215991" y="469533"/>
                  <a:pt x="1215991" y="465683"/>
                </a:cubicBezTo>
                <a:cubicBezTo>
                  <a:pt x="1215991" y="461832"/>
                  <a:pt x="1178486" y="421103"/>
                  <a:pt x="1132647" y="375173"/>
                </a:cubicBezTo>
                <a:cubicBezTo>
                  <a:pt x="1086808" y="329242"/>
                  <a:pt x="1049303" y="286026"/>
                  <a:pt x="1049303" y="279137"/>
                </a:cubicBezTo>
                <a:cubicBezTo>
                  <a:pt x="1049303" y="272247"/>
                  <a:pt x="1044275" y="269718"/>
                  <a:pt x="1038130" y="273517"/>
                </a:cubicBezTo>
                <a:cubicBezTo>
                  <a:pt x="1031983" y="277316"/>
                  <a:pt x="1022053" y="271663"/>
                  <a:pt x="1016061" y="260957"/>
                </a:cubicBezTo>
                <a:cubicBezTo>
                  <a:pt x="1008440" y="247339"/>
                  <a:pt x="997221" y="244014"/>
                  <a:pt x="978714" y="249888"/>
                </a:cubicBezTo>
                <a:cubicBezTo>
                  <a:pt x="964164" y="254506"/>
                  <a:pt x="954640" y="260665"/>
                  <a:pt x="957549" y="263574"/>
                </a:cubicBezTo>
                <a:cubicBezTo>
                  <a:pt x="960459" y="266484"/>
                  <a:pt x="879718" y="351731"/>
                  <a:pt x="778125" y="453011"/>
                </a:cubicBezTo>
                <a:cubicBezTo>
                  <a:pt x="619046" y="611602"/>
                  <a:pt x="590759" y="635089"/>
                  <a:pt x="574302" y="622251"/>
                </a:cubicBezTo>
                <a:cubicBezTo>
                  <a:pt x="557553" y="609185"/>
                  <a:pt x="557119" y="609805"/>
                  <a:pt x="570785" y="627276"/>
                </a:cubicBezTo>
                <a:cubicBezTo>
                  <a:pt x="584403" y="644686"/>
                  <a:pt x="577413" y="655845"/>
                  <a:pt x="515526" y="715492"/>
                </a:cubicBezTo>
                <a:lnTo>
                  <a:pt x="444679" y="783777"/>
                </a:lnTo>
                <a:lnTo>
                  <a:pt x="556799" y="894990"/>
                </a:lnTo>
                <a:cubicBezTo>
                  <a:pt x="618466" y="956158"/>
                  <a:pt x="672306" y="1006204"/>
                  <a:pt x="676443" y="1006204"/>
                </a:cubicBezTo>
                <a:cubicBezTo>
                  <a:pt x="680580" y="1006204"/>
                  <a:pt x="803672" y="886162"/>
                  <a:pt x="949979" y="739444"/>
                </a:cubicBezTo>
                <a:close/>
              </a:path>
            </a:pathLst>
          </a:custGeom>
          <a:solidFill>
            <a:srgbClr val="0C183B"/>
          </a:solidFill>
          <a:ln w="11906" cap="flat">
            <a:noFill/>
            <a:prstDash val="solid"/>
            <a:miter lim="800000"/>
            <a:headEnd/>
            <a:tailEnd/>
          </a:ln>
        </p:spPr>
        <p:txBody>
          <a:bodyPr anchor="ctr"/>
          <a:lstStyle/>
          <a:p>
            <a:endParaRPr lang="en-US"/>
          </a:p>
        </p:txBody>
      </p:sp>
      <p:grpSp>
        <p:nvGrpSpPr>
          <p:cNvPr id="112" name="Группа 111">
            <a:extLst>
              <a:ext uri="{FF2B5EF4-FFF2-40B4-BE49-F238E27FC236}"/>
            </a:extLst>
          </p:cNvPr>
          <p:cNvGrpSpPr/>
          <p:nvPr/>
        </p:nvGrpSpPr>
        <p:grpSpPr>
          <a:xfrm>
            <a:off x="3329168" y="3299388"/>
            <a:ext cx="311327" cy="425122"/>
            <a:chOff x="-3956684" y="4913904"/>
            <a:chExt cx="1381125" cy="1885950"/>
          </a:xfrm>
          <a:solidFill>
            <a:srgbClr val="0C183B"/>
          </a:solidFill>
        </p:grpSpPr>
        <p:sp>
          <p:nvSpPr>
            <p:cNvPr id="97" name="Полилиния: фигура 96">
              <a:extLst>
                <a:ext uri="{FF2B5EF4-FFF2-40B4-BE49-F238E27FC236}"/>
              </a:extLst>
            </p:cNvPr>
            <p:cNvSpPr/>
            <p:nvPr/>
          </p:nvSpPr>
          <p:spPr>
            <a:xfrm>
              <a:off x="-3804219" y="5176000"/>
              <a:ext cx="266700" cy="276225"/>
            </a:xfrm>
            <a:custGeom>
              <a:avLst/>
              <a:gdLst>
                <a:gd name="connsiteX0" fmla="*/ 122311 w 266700"/>
                <a:gd name="connsiteY0" fmla="*/ 260672 h 276225"/>
                <a:gd name="connsiteX1" fmla="*/ 59803 w 266700"/>
                <a:gd name="connsiteY1" fmla="*/ 229834 h 276225"/>
                <a:gd name="connsiteX2" fmla="*/ 55803 w 266700"/>
                <a:gd name="connsiteY2" fmla="*/ 201299 h 276225"/>
                <a:gd name="connsiteX3" fmla="*/ 61374 w 266700"/>
                <a:gd name="connsiteY3" fmla="*/ 196568 h 276225"/>
                <a:gd name="connsiteX4" fmla="*/ 36593 w 266700"/>
                <a:gd name="connsiteY4" fmla="*/ 189715 h 276225"/>
                <a:gd name="connsiteX5" fmla="*/ 31012 w 266700"/>
                <a:gd name="connsiteY5" fmla="*/ 9129 h 276225"/>
                <a:gd name="connsiteX6" fmla="*/ 156229 w 266700"/>
                <a:gd name="connsiteY6" fmla="*/ 117582 h 276225"/>
                <a:gd name="connsiteX7" fmla="*/ 254510 w 266700"/>
                <a:gd name="connsiteY7" fmla="*/ 248024 h 276225"/>
                <a:gd name="connsiteX8" fmla="*/ 122311 w 266700"/>
                <a:gd name="connsiteY8" fmla="*/ 26067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0" h="276225">
                  <a:moveTo>
                    <a:pt x="122311" y="260672"/>
                  </a:moveTo>
                  <a:cubicBezTo>
                    <a:pt x="97692" y="251812"/>
                    <a:pt x="69564" y="237934"/>
                    <a:pt x="59803" y="229834"/>
                  </a:cubicBezTo>
                  <a:cubicBezTo>
                    <a:pt x="39003" y="212570"/>
                    <a:pt x="35678" y="188861"/>
                    <a:pt x="55803" y="201299"/>
                  </a:cubicBezTo>
                  <a:cubicBezTo>
                    <a:pt x="64125" y="206442"/>
                    <a:pt x="66324" y="204576"/>
                    <a:pt x="61374" y="196568"/>
                  </a:cubicBezTo>
                  <a:cubicBezTo>
                    <a:pt x="56878" y="189293"/>
                    <a:pt x="45727" y="186210"/>
                    <a:pt x="36593" y="189715"/>
                  </a:cubicBezTo>
                  <a:cubicBezTo>
                    <a:pt x="3537" y="202400"/>
                    <a:pt x="-1808" y="29412"/>
                    <a:pt x="31012" y="9129"/>
                  </a:cubicBezTo>
                  <a:cubicBezTo>
                    <a:pt x="37027" y="5411"/>
                    <a:pt x="93375" y="54216"/>
                    <a:pt x="156229" y="117582"/>
                  </a:cubicBezTo>
                  <a:cubicBezTo>
                    <a:pt x="250710" y="212834"/>
                    <a:pt x="267737" y="235434"/>
                    <a:pt x="254510" y="248024"/>
                  </a:cubicBezTo>
                  <a:cubicBezTo>
                    <a:pt x="228818" y="272480"/>
                    <a:pt x="170593" y="278050"/>
                    <a:pt x="122311" y="260672"/>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98" name="Полилиния: фигура 97">
              <a:extLst>
                <a:ext uri="{FF2B5EF4-FFF2-40B4-BE49-F238E27FC236}"/>
              </a:extLst>
            </p:cNvPr>
            <p:cNvSpPr/>
            <p:nvPr/>
          </p:nvSpPr>
          <p:spPr>
            <a:xfrm>
              <a:off x="-3747532" y="5101955"/>
              <a:ext cx="285750" cy="276225"/>
            </a:xfrm>
            <a:custGeom>
              <a:avLst/>
              <a:gdLst>
                <a:gd name="connsiteX0" fmla="*/ 124918 w 285750"/>
                <a:gd name="connsiteY0" fmla="*/ 151828 h 276225"/>
                <a:gd name="connsiteX1" fmla="*/ 8930 w 285750"/>
                <a:gd name="connsiteY1" fmla="*/ 35402 h 276225"/>
                <a:gd name="connsiteX2" fmla="*/ 63916 w 285750"/>
                <a:gd name="connsiteY2" fmla="*/ 19167 h 276225"/>
                <a:gd name="connsiteX3" fmla="*/ 174174 w 285750"/>
                <a:gd name="connsiteY3" fmla="*/ 20062 h 276225"/>
                <a:gd name="connsiteX4" fmla="*/ 257427 w 285750"/>
                <a:gd name="connsiteY4" fmla="*/ 87780 h 276225"/>
                <a:gd name="connsiteX5" fmla="*/ 285407 w 285750"/>
                <a:gd name="connsiteY5" fmla="*/ 178056 h 276225"/>
                <a:gd name="connsiteX6" fmla="*/ 249641 w 285750"/>
                <a:gd name="connsiteY6" fmla="*/ 268254 h 276225"/>
                <a:gd name="connsiteX7" fmla="*/ 124918 w 285750"/>
                <a:gd name="connsiteY7" fmla="*/ 151828 h 276225"/>
                <a:gd name="connsiteX8" fmla="*/ 247307 w 285750"/>
                <a:gd name="connsiteY8" fmla="*/ 167664 h 276225"/>
                <a:gd name="connsiteX9" fmla="*/ 159302 w 285750"/>
                <a:gd name="connsiteY9" fmla="*/ 42526 h 276225"/>
                <a:gd name="connsiteX10" fmla="*/ 104432 w 285750"/>
                <a:gd name="connsiteY10" fmla="*/ 51736 h 276225"/>
                <a:gd name="connsiteX11" fmla="*/ 146375 w 285750"/>
                <a:gd name="connsiteY11" fmla="*/ 93344 h 276225"/>
                <a:gd name="connsiteX12" fmla="*/ 203466 w 285750"/>
                <a:gd name="connsiteY12" fmla="*/ 195538 h 276225"/>
                <a:gd name="connsiteX13" fmla="*/ 222106 w 285750"/>
                <a:gd name="connsiteY13" fmla="*/ 220629 h 276225"/>
                <a:gd name="connsiteX14" fmla="*/ 247307 w 285750"/>
                <a:gd name="connsiteY14" fmla="*/ 16766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750" h="276225">
                  <a:moveTo>
                    <a:pt x="124918" y="151828"/>
                  </a:moveTo>
                  <a:lnTo>
                    <a:pt x="8930" y="35402"/>
                  </a:lnTo>
                  <a:lnTo>
                    <a:pt x="63916" y="19167"/>
                  </a:lnTo>
                  <a:cubicBezTo>
                    <a:pt x="110854" y="5308"/>
                    <a:pt x="126990" y="5438"/>
                    <a:pt x="174174" y="20062"/>
                  </a:cubicBezTo>
                  <a:cubicBezTo>
                    <a:pt x="219283" y="34043"/>
                    <a:pt x="234593" y="46495"/>
                    <a:pt x="257427" y="87780"/>
                  </a:cubicBezTo>
                  <a:cubicBezTo>
                    <a:pt x="272817" y="115603"/>
                    <a:pt x="285407" y="156227"/>
                    <a:pt x="285407" y="178056"/>
                  </a:cubicBezTo>
                  <a:cubicBezTo>
                    <a:pt x="285407" y="218300"/>
                    <a:pt x="265600" y="268254"/>
                    <a:pt x="249641" y="268254"/>
                  </a:cubicBezTo>
                  <a:cubicBezTo>
                    <a:pt x="244838" y="268254"/>
                    <a:pt x="188712" y="215862"/>
                    <a:pt x="124918" y="151828"/>
                  </a:cubicBezTo>
                  <a:close/>
                  <a:moveTo>
                    <a:pt x="247307" y="167664"/>
                  </a:moveTo>
                  <a:cubicBezTo>
                    <a:pt x="247307" y="108487"/>
                    <a:pt x="216108" y="64123"/>
                    <a:pt x="159302" y="42526"/>
                  </a:cubicBezTo>
                  <a:cubicBezTo>
                    <a:pt x="113943" y="25280"/>
                    <a:pt x="104432" y="26877"/>
                    <a:pt x="104432" y="51736"/>
                  </a:cubicBezTo>
                  <a:cubicBezTo>
                    <a:pt x="104432" y="64734"/>
                    <a:pt x="121143" y="81312"/>
                    <a:pt x="146375" y="93344"/>
                  </a:cubicBezTo>
                  <a:cubicBezTo>
                    <a:pt x="191474" y="114851"/>
                    <a:pt x="214015" y="155199"/>
                    <a:pt x="203466" y="195538"/>
                  </a:cubicBezTo>
                  <a:cubicBezTo>
                    <a:pt x="198320" y="215219"/>
                    <a:pt x="202339" y="220629"/>
                    <a:pt x="222106" y="220629"/>
                  </a:cubicBezTo>
                  <a:cubicBezTo>
                    <a:pt x="243993" y="220629"/>
                    <a:pt x="247307" y="213664"/>
                    <a:pt x="247307" y="167664"/>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99" name="Полилиния: фигура 98">
              <a:extLst>
                <a:ext uri="{FF2B5EF4-FFF2-40B4-BE49-F238E27FC236}"/>
              </a:extLst>
            </p:cNvPr>
            <p:cNvSpPr/>
            <p:nvPr/>
          </p:nvSpPr>
          <p:spPr>
            <a:xfrm>
              <a:off x="-3598128" y="4958034"/>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0" name="Полилиния: фигура 99">
              <a:extLst>
                <a:ext uri="{FF2B5EF4-FFF2-40B4-BE49-F238E27FC236}"/>
              </a:extLst>
            </p:cNvPr>
            <p:cNvSpPr/>
            <p:nvPr/>
          </p:nvSpPr>
          <p:spPr>
            <a:xfrm>
              <a:off x="-3598128" y="4946128"/>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1" name="Полилиния: фигура 100">
              <a:extLst>
                <a:ext uri="{FF2B5EF4-FFF2-40B4-BE49-F238E27FC236}"/>
              </a:extLst>
            </p:cNvPr>
            <p:cNvSpPr/>
            <p:nvPr/>
          </p:nvSpPr>
          <p:spPr>
            <a:xfrm>
              <a:off x="-3080530" y="5170779"/>
              <a:ext cx="276225" cy="276225"/>
            </a:xfrm>
            <a:custGeom>
              <a:avLst/>
              <a:gdLst>
                <a:gd name="connsiteX0" fmla="*/ 113295 w 276225"/>
                <a:gd name="connsiteY0" fmla="*/ 262030 h 276225"/>
                <a:gd name="connsiteX1" fmla="*/ 8930 w 276225"/>
                <a:gd name="connsiteY1" fmla="*/ 114333 h 276225"/>
                <a:gd name="connsiteX2" fmla="*/ 43806 w 276225"/>
                <a:gd name="connsiteY2" fmla="*/ 8930 h 276225"/>
                <a:gd name="connsiteX3" fmla="*/ 168434 w 276225"/>
                <a:gd name="connsiteY3" fmla="*/ 126758 h 276225"/>
                <a:gd name="connsiteX4" fmla="*/ 263242 w 276225"/>
                <a:gd name="connsiteY4" fmla="*/ 256670 h 276225"/>
                <a:gd name="connsiteX5" fmla="*/ 113295 w 276225"/>
                <a:gd name="connsiteY5" fmla="*/ 26203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76225">
                  <a:moveTo>
                    <a:pt x="113295" y="262030"/>
                  </a:moveTo>
                  <a:cubicBezTo>
                    <a:pt x="53246" y="233765"/>
                    <a:pt x="8930" y="171050"/>
                    <a:pt x="8930" y="114333"/>
                  </a:cubicBezTo>
                  <a:cubicBezTo>
                    <a:pt x="8930" y="70642"/>
                    <a:pt x="29349" y="8930"/>
                    <a:pt x="43806" y="8930"/>
                  </a:cubicBezTo>
                  <a:cubicBezTo>
                    <a:pt x="47790" y="8930"/>
                    <a:pt x="103872" y="61953"/>
                    <a:pt x="168434" y="126758"/>
                  </a:cubicBezTo>
                  <a:cubicBezTo>
                    <a:pt x="273616" y="232336"/>
                    <a:pt x="283474" y="245842"/>
                    <a:pt x="263242" y="256670"/>
                  </a:cubicBezTo>
                  <a:cubicBezTo>
                    <a:pt x="217081" y="281374"/>
                    <a:pt x="158817" y="283457"/>
                    <a:pt x="113295" y="262030"/>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2" name="Полилиния: фигура 101">
              <a:extLst>
                <a:ext uri="{FF2B5EF4-FFF2-40B4-BE49-F238E27FC236}"/>
              </a:extLst>
            </p:cNvPr>
            <p:cNvSpPr/>
            <p:nvPr/>
          </p:nvSpPr>
          <p:spPr>
            <a:xfrm>
              <a:off x="-3009092" y="5104681"/>
              <a:ext cx="276225" cy="276225"/>
            </a:xfrm>
            <a:custGeom>
              <a:avLst/>
              <a:gdLst>
                <a:gd name="connsiteX0" fmla="*/ 210525 w 276225"/>
                <a:gd name="connsiteY0" fmla="*/ 244502 h 276225"/>
                <a:gd name="connsiteX1" fmla="*/ 184728 w 276225"/>
                <a:gd name="connsiteY1" fmla="*/ 203019 h 276225"/>
                <a:gd name="connsiteX2" fmla="*/ 176504 w 276225"/>
                <a:gd name="connsiteY2" fmla="*/ 197066 h 276225"/>
                <a:gd name="connsiteX3" fmla="*/ 8930 w 276225"/>
                <a:gd name="connsiteY3" fmla="*/ 35006 h 276225"/>
                <a:gd name="connsiteX4" fmla="*/ 58400 w 276225"/>
                <a:gd name="connsiteY4" fmla="*/ 16349 h 276225"/>
                <a:gd name="connsiteX5" fmla="*/ 241420 w 276225"/>
                <a:gd name="connsiteY5" fmla="*/ 65671 h 276225"/>
                <a:gd name="connsiteX6" fmla="*/ 270867 w 276225"/>
                <a:gd name="connsiteY6" fmla="*/ 175685 h 276225"/>
                <a:gd name="connsiteX7" fmla="*/ 210525 w 276225"/>
                <a:gd name="connsiteY7" fmla="*/ 244502 h 276225"/>
                <a:gd name="connsiteX8" fmla="*/ 247054 w 276225"/>
                <a:gd name="connsiteY8" fmla="*/ 178604 h 276225"/>
                <a:gd name="connsiteX9" fmla="*/ 168373 w 276225"/>
                <a:gd name="connsiteY9" fmla="*/ 51845 h 276225"/>
                <a:gd name="connsiteX10" fmla="*/ 87716 w 276225"/>
                <a:gd name="connsiteY10" fmla="*/ 45919 h 276225"/>
                <a:gd name="connsiteX11" fmla="*/ 124725 w 276225"/>
                <a:gd name="connsiteY11" fmla="*/ 82870 h 276225"/>
                <a:gd name="connsiteX12" fmla="*/ 199052 w 276225"/>
                <a:gd name="connsiteY12" fmla="*/ 179207 h 276225"/>
                <a:gd name="connsiteX13" fmla="*/ 223242 w 276225"/>
                <a:gd name="connsiteY13" fmla="*/ 217902 h 276225"/>
                <a:gd name="connsiteX14" fmla="*/ 247054 w 276225"/>
                <a:gd name="connsiteY14" fmla="*/ 17860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225" h="276225">
                  <a:moveTo>
                    <a:pt x="210525" y="244502"/>
                  </a:moveTo>
                  <a:cubicBezTo>
                    <a:pt x="194799" y="226598"/>
                    <a:pt x="183190" y="207930"/>
                    <a:pt x="184728" y="203019"/>
                  </a:cubicBezTo>
                  <a:cubicBezTo>
                    <a:pt x="186266" y="198108"/>
                    <a:pt x="182565" y="195429"/>
                    <a:pt x="176504" y="197066"/>
                  </a:cubicBezTo>
                  <a:cubicBezTo>
                    <a:pt x="167241" y="199568"/>
                    <a:pt x="8930" y="46466"/>
                    <a:pt x="8930" y="35006"/>
                  </a:cubicBezTo>
                  <a:cubicBezTo>
                    <a:pt x="8930" y="32897"/>
                    <a:pt x="31191" y="24502"/>
                    <a:pt x="58400" y="16349"/>
                  </a:cubicBezTo>
                  <a:cubicBezTo>
                    <a:pt x="124189" y="-3361"/>
                    <a:pt x="200678" y="17254"/>
                    <a:pt x="241420" y="65671"/>
                  </a:cubicBezTo>
                  <a:cubicBezTo>
                    <a:pt x="265928" y="94795"/>
                    <a:pt x="270867" y="113253"/>
                    <a:pt x="270867" y="175685"/>
                  </a:cubicBezTo>
                  <a:cubicBezTo>
                    <a:pt x="270867" y="270067"/>
                    <a:pt x="251937" y="291655"/>
                    <a:pt x="210525" y="244502"/>
                  </a:cubicBezTo>
                  <a:close/>
                  <a:moveTo>
                    <a:pt x="247054" y="178604"/>
                  </a:moveTo>
                  <a:cubicBezTo>
                    <a:pt x="247054" y="118662"/>
                    <a:pt x="222297" y="78776"/>
                    <a:pt x="168373" y="51845"/>
                  </a:cubicBezTo>
                  <a:cubicBezTo>
                    <a:pt x="109685" y="22535"/>
                    <a:pt x="97046" y="21606"/>
                    <a:pt x="87716" y="45919"/>
                  </a:cubicBezTo>
                  <a:cubicBezTo>
                    <a:pt x="82642" y="59141"/>
                    <a:pt x="93227" y="69708"/>
                    <a:pt x="124725" y="82870"/>
                  </a:cubicBezTo>
                  <a:cubicBezTo>
                    <a:pt x="180038" y="105980"/>
                    <a:pt x="198570" y="130002"/>
                    <a:pt x="199052" y="179207"/>
                  </a:cubicBezTo>
                  <a:cubicBezTo>
                    <a:pt x="199347" y="209838"/>
                    <a:pt x="204392" y="217902"/>
                    <a:pt x="223242" y="217902"/>
                  </a:cubicBezTo>
                  <a:cubicBezTo>
                    <a:pt x="242245" y="217902"/>
                    <a:pt x="247054" y="209965"/>
                    <a:pt x="247054" y="178604"/>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3" name="Полилиния: фигура 102">
              <a:extLst>
                <a:ext uri="{FF2B5EF4-FFF2-40B4-BE49-F238E27FC236}"/>
              </a:extLst>
            </p:cNvPr>
            <p:cNvSpPr/>
            <p:nvPr/>
          </p:nvSpPr>
          <p:spPr>
            <a:xfrm>
              <a:off x="-3009092" y="5687951"/>
              <a:ext cx="276225" cy="266700"/>
            </a:xfrm>
            <a:custGeom>
              <a:avLst/>
              <a:gdLst>
                <a:gd name="connsiteX0" fmla="*/ 124341 w 276225"/>
                <a:gd name="connsiteY0" fmla="*/ 160818 h 266700"/>
                <a:gd name="connsiteX1" fmla="*/ 8930 w 276225"/>
                <a:gd name="connsiteY1" fmla="*/ 36714 h 266700"/>
                <a:gd name="connsiteX2" fmla="*/ 148517 w 276225"/>
                <a:gd name="connsiteY2" fmla="*/ 10965 h 266700"/>
                <a:gd name="connsiteX3" fmla="*/ 231685 w 276225"/>
                <a:gd name="connsiteY3" fmla="*/ 60762 h 266700"/>
                <a:gd name="connsiteX4" fmla="*/ 270867 w 276225"/>
                <a:gd name="connsiteY4" fmla="*/ 176575 h 266700"/>
                <a:gd name="connsiteX5" fmla="*/ 124341 w 276225"/>
                <a:gd name="connsiteY5" fmla="*/ 160818 h 266700"/>
                <a:gd name="connsiteX6" fmla="*/ 247054 w 276225"/>
                <a:gd name="connsiteY6" fmla="*/ 181728 h 266700"/>
                <a:gd name="connsiteX7" fmla="*/ 117380 w 276225"/>
                <a:gd name="connsiteY7" fmla="*/ 39445 h 266700"/>
                <a:gd name="connsiteX8" fmla="*/ 140018 w 276225"/>
                <a:gd name="connsiteY8" fmla="*/ 90892 h 266700"/>
                <a:gd name="connsiteX9" fmla="*/ 205367 w 276225"/>
                <a:gd name="connsiteY9" fmla="*/ 182345 h 266700"/>
                <a:gd name="connsiteX10" fmla="*/ 229898 w 276225"/>
                <a:gd name="connsiteY10" fmla="*/ 218039 h 266700"/>
                <a:gd name="connsiteX11" fmla="*/ 247054 w 276225"/>
                <a:gd name="connsiteY11" fmla="*/ 18172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 h="266700">
                  <a:moveTo>
                    <a:pt x="124341" y="160818"/>
                  </a:moveTo>
                  <a:cubicBezTo>
                    <a:pt x="60865" y="97103"/>
                    <a:pt x="8930" y="41256"/>
                    <a:pt x="8930" y="36714"/>
                  </a:cubicBezTo>
                  <a:cubicBezTo>
                    <a:pt x="8930" y="20599"/>
                    <a:pt x="105204" y="2840"/>
                    <a:pt x="148517" y="10965"/>
                  </a:cubicBezTo>
                  <a:cubicBezTo>
                    <a:pt x="176300" y="16178"/>
                    <a:pt x="206937" y="34521"/>
                    <a:pt x="231685" y="60762"/>
                  </a:cubicBezTo>
                  <a:cubicBezTo>
                    <a:pt x="267363" y="98591"/>
                    <a:pt x="270867" y="108950"/>
                    <a:pt x="270867" y="176575"/>
                  </a:cubicBezTo>
                  <a:cubicBezTo>
                    <a:pt x="270867" y="295825"/>
                    <a:pt x="257398" y="294376"/>
                    <a:pt x="124341" y="160818"/>
                  </a:cubicBezTo>
                  <a:close/>
                  <a:moveTo>
                    <a:pt x="247054" y="181728"/>
                  </a:moveTo>
                  <a:cubicBezTo>
                    <a:pt x="247054" y="108379"/>
                    <a:pt x="184230" y="39445"/>
                    <a:pt x="117380" y="39445"/>
                  </a:cubicBezTo>
                  <a:cubicBezTo>
                    <a:pt x="64502" y="39445"/>
                    <a:pt x="80962" y="76852"/>
                    <a:pt x="140018" y="90892"/>
                  </a:cubicBezTo>
                  <a:cubicBezTo>
                    <a:pt x="171874" y="98464"/>
                    <a:pt x="217632" y="162501"/>
                    <a:pt x="205367" y="182345"/>
                  </a:cubicBezTo>
                  <a:cubicBezTo>
                    <a:pt x="195415" y="198449"/>
                    <a:pt x="208878" y="218039"/>
                    <a:pt x="229898" y="218039"/>
                  </a:cubicBezTo>
                  <a:cubicBezTo>
                    <a:pt x="241086" y="218039"/>
                    <a:pt x="247054" y="205406"/>
                    <a:pt x="247054" y="181728"/>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4" name="Полилиния: фигура 103">
              <a:extLst>
                <a:ext uri="{FF2B5EF4-FFF2-40B4-BE49-F238E27FC236}"/>
              </a:extLst>
            </p:cNvPr>
            <p:cNvSpPr/>
            <p:nvPr/>
          </p:nvSpPr>
          <p:spPr>
            <a:xfrm>
              <a:off x="-3080714" y="5743562"/>
              <a:ext cx="276225" cy="295275"/>
            </a:xfrm>
            <a:custGeom>
              <a:avLst/>
              <a:gdLst>
                <a:gd name="connsiteX0" fmla="*/ 102942 w 276225"/>
                <a:gd name="connsiteY0" fmla="*/ 267078 h 295275"/>
                <a:gd name="connsiteX1" fmla="*/ 26947 w 276225"/>
                <a:gd name="connsiteY1" fmla="*/ 43416 h 295275"/>
                <a:gd name="connsiteX2" fmla="*/ 44781 w 276225"/>
                <a:gd name="connsiteY2" fmla="*/ 8930 h 295275"/>
                <a:gd name="connsiteX3" fmla="*/ 162947 w 276225"/>
                <a:gd name="connsiteY3" fmla="*/ 129853 h 295275"/>
                <a:gd name="connsiteX4" fmla="*/ 256707 w 276225"/>
                <a:gd name="connsiteY4" fmla="*/ 267870 h 295275"/>
                <a:gd name="connsiteX5" fmla="*/ 102942 w 276225"/>
                <a:gd name="connsiteY5" fmla="*/ 267079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95275">
                  <a:moveTo>
                    <a:pt x="102942" y="267078"/>
                  </a:moveTo>
                  <a:cubicBezTo>
                    <a:pt x="16939" y="214933"/>
                    <a:pt x="-14261" y="123106"/>
                    <a:pt x="26947" y="43416"/>
                  </a:cubicBezTo>
                  <a:lnTo>
                    <a:pt x="44781" y="8930"/>
                  </a:lnTo>
                  <a:lnTo>
                    <a:pt x="162947" y="129853"/>
                  </a:lnTo>
                  <a:cubicBezTo>
                    <a:pt x="276773" y="246333"/>
                    <a:pt x="280217" y="251403"/>
                    <a:pt x="256707" y="267870"/>
                  </a:cubicBezTo>
                  <a:cubicBezTo>
                    <a:pt x="215794" y="296527"/>
                    <a:pt x="150961" y="296192"/>
                    <a:pt x="102942" y="267079"/>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5" name="Полилиния: фигура 104">
              <a:extLst>
                <a:ext uri="{FF2B5EF4-FFF2-40B4-BE49-F238E27FC236}"/>
              </a:extLst>
            </p:cNvPr>
            <p:cNvSpPr/>
            <p:nvPr/>
          </p:nvSpPr>
          <p:spPr>
            <a:xfrm>
              <a:off x="-3081506" y="6349386"/>
              <a:ext cx="285750" cy="257175"/>
            </a:xfrm>
            <a:custGeom>
              <a:avLst/>
              <a:gdLst>
                <a:gd name="connsiteX0" fmla="*/ 80701 w 285750"/>
                <a:gd name="connsiteY0" fmla="*/ 232583 h 257175"/>
                <a:gd name="connsiteX1" fmla="*/ 28675 w 285750"/>
                <a:gd name="connsiteY1" fmla="*/ 23262 h 257175"/>
                <a:gd name="connsiteX2" fmla="*/ 167421 w 285750"/>
                <a:gd name="connsiteY2" fmla="*/ 116023 h 257175"/>
                <a:gd name="connsiteX3" fmla="*/ 278981 w 285750"/>
                <a:gd name="connsiteY3" fmla="*/ 243997 h 257175"/>
                <a:gd name="connsiteX4" fmla="*/ 190837 w 285750"/>
                <a:gd name="connsiteY4" fmla="*/ 256043 h 257175"/>
                <a:gd name="connsiteX5" fmla="*/ 80701 w 285750"/>
                <a:gd name="connsiteY5" fmla="*/ 23258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0" h="257175">
                  <a:moveTo>
                    <a:pt x="80701" y="232583"/>
                  </a:moveTo>
                  <a:cubicBezTo>
                    <a:pt x="11121" y="170599"/>
                    <a:pt x="-11310" y="80349"/>
                    <a:pt x="28675" y="23262"/>
                  </a:cubicBezTo>
                  <a:cubicBezTo>
                    <a:pt x="47383" y="-3447"/>
                    <a:pt x="47838" y="-3143"/>
                    <a:pt x="167421" y="116023"/>
                  </a:cubicBezTo>
                  <a:cubicBezTo>
                    <a:pt x="233408" y="181780"/>
                    <a:pt x="283610" y="239369"/>
                    <a:pt x="278981" y="243997"/>
                  </a:cubicBezTo>
                  <a:cubicBezTo>
                    <a:pt x="274352" y="248626"/>
                    <a:pt x="234688" y="254046"/>
                    <a:pt x="190837" y="256043"/>
                  </a:cubicBezTo>
                  <a:cubicBezTo>
                    <a:pt x="121776" y="259186"/>
                    <a:pt x="107041" y="256048"/>
                    <a:pt x="80701" y="232583"/>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6" name="Полилиния: фигура 105">
              <a:extLst>
                <a:ext uri="{FF2B5EF4-FFF2-40B4-BE49-F238E27FC236}"/>
              </a:extLst>
            </p:cNvPr>
            <p:cNvSpPr/>
            <p:nvPr/>
          </p:nvSpPr>
          <p:spPr>
            <a:xfrm>
              <a:off x="-2997318" y="6265288"/>
              <a:ext cx="266700" cy="276225"/>
            </a:xfrm>
            <a:custGeom>
              <a:avLst/>
              <a:gdLst>
                <a:gd name="connsiteX0" fmla="*/ 112956 w 266700"/>
                <a:gd name="connsiteY0" fmla="*/ 164864 h 276225"/>
                <a:gd name="connsiteX1" fmla="*/ 23331 w 266700"/>
                <a:gd name="connsiteY1" fmla="*/ 28531 h 276225"/>
                <a:gd name="connsiteX2" fmla="*/ 234343 w 266700"/>
                <a:gd name="connsiteY2" fmla="*/ 79915 h 276225"/>
                <a:gd name="connsiteX3" fmla="*/ 244210 w 266700"/>
                <a:gd name="connsiteY3" fmla="*/ 262915 h 276225"/>
                <a:gd name="connsiteX4" fmla="*/ 112956 w 266700"/>
                <a:gd name="connsiteY4" fmla="*/ 164864 h 276225"/>
                <a:gd name="connsiteX5" fmla="*/ 232868 w 266700"/>
                <a:gd name="connsiteY5" fmla="*/ 187090 h 276225"/>
                <a:gd name="connsiteX6" fmla="*/ 84146 w 266700"/>
                <a:gd name="connsiteY6" fmla="*/ 50822 h 276225"/>
                <a:gd name="connsiteX7" fmla="*/ 90749 w 266700"/>
                <a:gd name="connsiteY7" fmla="*/ 82118 h 276225"/>
                <a:gd name="connsiteX8" fmla="*/ 139863 w 266700"/>
                <a:gd name="connsiteY8" fmla="*/ 105046 h 276225"/>
                <a:gd name="connsiteX9" fmla="*/ 191441 w 266700"/>
                <a:gd name="connsiteY9" fmla="*/ 195701 h 276225"/>
                <a:gd name="connsiteX10" fmla="*/ 193645 w 266700"/>
                <a:gd name="connsiteY10" fmla="*/ 224167 h 276225"/>
                <a:gd name="connsiteX11" fmla="*/ 232868 w 266700"/>
                <a:gd name="connsiteY11" fmla="*/ 1870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700" h="276225">
                  <a:moveTo>
                    <a:pt x="112956" y="164864"/>
                  </a:moveTo>
                  <a:cubicBezTo>
                    <a:pt x="-3017" y="47670"/>
                    <a:pt x="-3325" y="47202"/>
                    <a:pt x="23331" y="28531"/>
                  </a:cubicBezTo>
                  <a:cubicBezTo>
                    <a:pt x="81585" y="-12271"/>
                    <a:pt x="186973" y="13392"/>
                    <a:pt x="234343" y="79915"/>
                  </a:cubicBezTo>
                  <a:cubicBezTo>
                    <a:pt x="262886" y="120001"/>
                    <a:pt x="268848" y="230559"/>
                    <a:pt x="244210" y="262915"/>
                  </a:cubicBezTo>
                  <a:cubicBezTo>
                    <a:pt x="231098" y="280138"/>
                    <a:pt x="215492" y="268479"/>
                    <a:pt x="112956" y="164864"/>
                  </a:cubicBezTo>
                  <a:close/>
                  <a:moveTo>
                    <a:pt x="232868" y="187090"/>
                  </a:moveTo>
                  <a:cubicBezTo>
                    <a:pt x="239694" y="107802"/>
                    <a:pt x="149675" y="25322"/>
                    <a:pt x="84146" y="50822"/>
                  </a:cubicBezTo>
                  <a:cubicBezTo>
                    <a:pt x="64355" y="58523"/>
                    <a:pt x="64882" y="61018"/>
                    <a:pt x="90749" y="82118"/>
                  </a:cubicBezTo>
                  <a:cubicBezTo>
                    <a:pt x="106208" y="94729"/>
                    <a:pt x="128309" y="105046"/>
                    <a:pt x="139863" y="105046"/>
                  </a:cubicBezTo>
                  <a:cubicBezTo>
                    <a:pt x="163116" y="105046"/>
                    <a:pt x="200807" y="171292"/>
                    <a:pt x="191441" y="195701"/>
                  </a:cubicBezTo>
                  <a:cubicBezTo>
                    <a:pt x="188199" y="204150"/>
                    <a:pt x="189190" y="216959"/>
                    <a:pt x="193645" y="224167"/>
                  </a:cubicBezTo>
                  <a:cubicBezTo>
                    <a:pt x="208542" y="248271"/>
                    <a:pt x="229291" y="228659"/>
                    <a:pt x="232868" y="187090"/>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7" name="Полилиния: фигура 106">
              <a:extLst>
                <a:ext uri="{FF2B5EF4-FFF2-40B4-BE49-F238E27FC236}"/>
              </a:extLst>
            </p:cNvPr>
            <p:cNvSpPr/>
            <p:nvPr/>
          </p:nvSpPr>
          <p:spPr>
            <a:xfrm>
              <a:off x="-3744613" y="6267980"/>
              <a:ext cx="285750" cy="276225"/>
            </a:xfrm>
            <a:custGeom>
              <a:avLst/>
              <a:gdLst>
                <a:gd name="connsiteX0" fmla="*/ 128609 w 285750"/>
                <a:gd name="connsiteY0" fmla="*/ 162245 h 276225"/>
                <a:gd name="connsiteX1" fmla="*/ 8930 w 285750"/>
                <a:gd name="connsiteY1" fmla="*/ 43814 h 276225"/>
                <a:gd name="connsiteX2" fmla="*/ 39012 w 285750"/>
                <a:gd name="connsiteY2" fmla="*/ 24103 h 276225"/>
                <a:gd name="connsiteX3" fmla="*/ 211611 w 285750"/>
                <a:gd name="connsiteY3" fmla="*/ 37924 h 276225"/>
                <a:gd name="connsiteX4" fmla="*/ 264825 w 285750"/>
                <a:gd name="connsiteY4" fmla="*/ 257066 h 276225"/>
                <a:gd name="connsiteX5" fmla="*/ 128609 w 285750"/>
                <a:gd name="connsiteY5" fmla="*/ 162245 h 276225"/>
                <a:gd name="connsiteX6" fmla="*/ 244388 w 285750"/>
                <a:gd name="connsiteY6" fmla="*/ 174332 h 276225"/>
                <a:gd name="connsiteX7" fmla="*/ 143183 w 285750"/>
                <a:gd name="connsiteY7" fmla="*/ 47990 h 276225"/>
                <a:gd name="connsiteX8" fmla="*/ 101513 w 285750"/>
                <a:gd name="connsiteY8" fmla="*/ 63985 h 276225"/>
                <a:gd name="connsiteX9" fmla="*/ 142767 w 285750"/>
                <a:gd name="connsiteY9" fmla="*/ 95537 h 276225"/>
                <a:gd name="connsiteX10" fmla="*/ 190939 w 285750"/>
                <a:gd name="connsiteY10" fmla="*/ 114469 h 276225"/>
                <a:gd name="connsiteX11" fmla="*/ 207983 w 285750"/>
                <a:gd name="connsiteY11" fmla="*/ 224393 h 276225"/>
                <a:gd name="connsiteX12" fmla="*/ 226528 w 285750"/>
                <a:gd name="connsiteY12" fmla="*/ 233322 h 276225"/>
                <a:gd name="connsiteX13" fmla="*/ 244388 w 285750"/>
                <a:gd name="connsiteY13" fmla="*/ 17433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276225">
                  <a:moveTo>
                    <a:pt x="128609" y="162245"/>
                  </a:moveTo>
                  <a:lnTo>
                    <a:pt x="8930" y="43814"/>
                  </a:lnTo>
                  <a:lnTo>
                    <a:pt x="39012" y="24103"/>
                  </a:lnTo>
                  <a:cubicBezTo>
                    <a:pt x="77524" y="-1131"/>
                    <a:pt x="169291" y="6218"/>
                    <a:pt x="211611" y="37924"/>
                  </a:cubicBezTo>
                  <a:cubicBezTo>
                    <a:pt x="277520" y="87303"/>
                    <a:pt x="304864" y="199905"/>
                    <a:pt x="264825" y="257066"/>
                  </a:cubicBezTo>
                  <a:cubicBezTo>
                    <a:pt x="249115" y="279497"/>
                    <a:pt x="242306" y="274757"/>
                    <a:pt x="128609" y="162245"/>
                  </a:cubicBezTo>
                  <a:close/>
                  <a:moveTo>
                    <a:pt x="244388" y="174332"/>
                  </a:moveTo>
                  <a:cubicBezTo>
                    <a:pt x="244388" y="104020"/>
                    <a:pt x="209466" y="60425"/>
                    <a:pt x="143183" y="47990"/>
                  </a:cubicBezTo>
                  <a:cubicBezTo>
                    <a:pt x="106845" y="41173"/>
                    <a:pt x="101513" y="43220"/>
                    <a:pt x="101513" y="63985"/>
                  </a:cubicBezTo>
                  <a:cubicBezTo>
                    <a:pt x="101513" y="81726"/>
                    <a:pt x="112030" y="89770"/>
                    <a:pt x="142767" y="95537"/>
                  </a:cubicBezTo>
                  <a:cubicBezTo>
                    <a:pt x="165457" y="99793"/>
                    <a:pt x="187134" y="108313"/>
                    <a:pt x="190939" y="114469"/>
                  </a:cubicBezTo>
                  <a:cubicBezTo>
                    <a:pt x="196566" y="123573"/>
                    <a:pt x="203844" y="170512"/>
                    <a:pt x="207983" y="224393"/>
                  </a:cubicBezTo>
                  <a:cubicBezTo>
                    <a:pt x="208364" y="229304"/>
                    <a:pt x="216706" y="233322"/>
                    <a:pt x="226528" y="233322"/>
                  </a:cubicBezTo>
                  <a:cubicBezTo>
                    <a:pt x="240000" y="233322"/>
                    <a:pt x="244388" y="218830"/>
                    <a:pt x="244388" y="174332"/>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8" name="Полилиния: фигура 107">
              <a:extLst>
                <a:ext uri="{FF2B5EF4-FFF2-40B4-BE49-F238E27FC236}"/>
              </a:extLst>
            </p:cNvPr>
            <p:cNvSpPr/>
            <p:nvPr/>
          </p:nvSpPr>
          <p:spPr>
            <a:xfrm>
              <a:off x="-3805327" y="6338473"/>
              <a:ext cx="276225" cy="276225"/>
            </a:xfrm>
            <a:custGeom>
              <a:avLst/>
              <a:gdLst>
                <a:gd name="connsiteX0" fmla="*/ 62634 w 276225"/>
                <a:gd name="connsiteY0" fmla="*/ 232485 h 276225"/>
                <a:gd name="connsiteX1" fmla="*/ 15942 w 276225"/>
                <a:gd name="connsiteY1" fmla="*/ 55978 h 276225"/>
                <a:gd name="connsiteX2" fmla="*/ 55070 w 276225"/>
                <a:gd name="connsiteY2" fmla="*/ 24915 h 276225"/>
                <a:gd name="connsiteX3" fmla="*/ 65046 w 276225"/>
                <a:gd name="connsiteY3" fmla="*/ 43766 h 276225"/>
                <a:gd name="connsiteX4" fmla="*/ 177109 w 276225"/>
                <a:gd name="connsiteY4" fmla="*/ 163105 h 276225"/>
                <a:gd name="connsiteX5" fmla="*/ 183869 w 276225"/>
                <a:gd name="connsiteY5" fmla="*/ 171759 h 276225"/>
                <a:gd name="connsiteX6" fmla="*/ 236373 w 276225"/>
                <a:gd name="connsiteY6" fmla="*/ 206170 h 276225"/>
                <a:gd name="connsiteX7" fmla="*/ 178852 w 276225"/>
                <a:gd name="connsiteY7" fmla="*/ 269985 h 276225"/>
                <a:gd name="connsiteX8" fmla="*/ 62634 w 276225"/>
                <a:gd name="connsiteY8" fmla="*/ 2324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276225">
                  <a:moveTo>
                    <a:pt x="62634" y="232485"/>
                  </a:moveTo>
                  <a:cubicBezTo>
                    <a:pt x="15061" y="190367"/>
                    <a:pt x="-2086" y="125549"/>
                    <a:pt x="15942" y="55978"/>
                  </a:cubicBezTo>
                  <a:cubicBezTo>
                    <a:pt x="26770" y="14190"/>
                    <a:pt x="55070" y="-8277"/>
                    <a:pt x="55070" y="24915"/>
                  </a:cubicBezTo>
                  <a:cubicBezTo>
                    <a:pt x="55070" y="35284"/>
                    <a:pt x="59560" y="43766"/>
                    <a:pt x="65046" y="43766"/>
                  </a:cubicBezTo>
                  <a:cubicBezTo>
                    <a:pt x="80619" y="43766"/>
                    <a:pt x="180445" y="150073"/>
                    <a:pt x="177109" y="163105"/>
                  </a:cubicBezTo>
                  <a:cubicBezTo>
                    <a:pt x="175473" y="169502"/>
                    <a:pt x="178514" y="173396"/>
                    <a:pt x="183869" y="171759"/>
                  </a:cubicBezTo>
                  <a:cubicBezTo>
                    <a:pt x="189223" y="170121"/>
                    <a:pt x="212850" y="185607"/>
                    <a:pt x="236373" y="206170"/>
                  </a:cubicBezTo>
                  <a:cubicBezTo>
                    <a:pt x="291381" y="254259"/>
                    <a:pt x="277206" y="269985"/>
                    <a:pt x="178852" y="269985"/>
                  </a:cubicBezTo>
                  <a:cubicBezTo>
                    <a:pt x="112907" y="269985"/>
                    <a:pt x="100451" y="265966"/>
                    <a:pt x="62634" y="232485"/>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09" name="Полилиния: фигура 108">
              <a:extLst>
                <a:ext uri="{FF2B5EF4-FFF2-40B4-BE49-F238E27FC236}"/>
              </a:extLst>
            </p:cNvPr>
            <p:cNvSpPr/>
            <p:nvPr/>
          </p:nvSpPr>
          <p:spPr>
            <a:xfrm>
              <a:off x="-3804034" y="5760705"/>
              <a:ext cx="285750" cy="276225"/>
            </a:xfrm>
            <a:custGeom>
              <a:avLst/>
              <a:gdLst>
                <a:gd name="connsiteX0" fmla="*/ 85596 w 285750"/>
                <a:gd name="connsiteY0" fmla="*/ 245028 h 276225"/>
                <a:gd name="connsiteX1" fmla="*/ 10962 w 285750"/>
                <a:gd name="connsiteY1" fmla="*/ 74676 h 276225"/>
                <a:gd name="connsiteX2" fmla="*/ 29721 w 285750"/>
                <a:gd name="connsiteY2" fmla="*/ 9797 h 276225"/>
                <a:gd name="connsiteX3" fmla="*/ 160500 w 285750"/>
                <a:gd name="connsiteY3" fmla="*/ 118128 h 276225"/>
                <a:gd name="connsiteX4" fmla="*/ 279847 w 285750"/>
                <a:gd name="connsiteY4" fmla="*/ 237892 h 276225"/>
                <a:gd name="connsiteX5" fmla="*/ 239427 w 285750"/>
                <a:gd name="connsiteY5" fmla="*/ 257073 h 276225"/>
                <a:gd name="connsiteX6" fmla="*/ 85596 w 285750"/>
                <a:gd name="connsiteY6" fmla="*/ 24502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276225">
                  <a:moveTo>
                    <a:pt x="85596" y="245028"/>
                  </a:moveTo>
                  <a:cubicBezTo>
                    <a:pt x="27450" y="206977"/>
                    <a:pt x="1079" y="146785"/>
                    <a:pt x="10962" y="74676"/>
                  </a:cubicBezTo>
                  <a:cubicBezTo>
                    <a:pt x="14991" y="45281"/>
                    <a:pt x="23433" y="16085"/>
                    <a:pt x="29721" y="9797"/>
                  </a:cubicBezTo>
                  <a:cubicBezTo>
                    <a:pt x="37028" y="2490"/>
                    <a:pt x="84227" y="41587"/>
                    <a:pt x="160500" y="118128"/>
                  </a:cubicBezTo>
                  <a:lnTo>
                    <a:pt x="279847" y="237892"/>
                  </a:lnTo>
                  <a:lnTo>
                    <a:pt x="239427" y="257073"/>
                  </a:lnTo>
                  <a:cubicBezTo>
                    <a:pt x="183630" y="283550"/>
                    <a:pt x="139136" y="280066"/>
                    <a:pt x="85596" y="245028"/>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10" name="Полилиния: фигура 109">
              <a:extLst>
                <a:ext uri="{FF2B5EF4-FFF2-40B4-BE49-F238E27FC236}"/>
              </a:extLst>
            </p:cNvPr>
            <p:cNvSpPr/>
            <p:nvPr/>
          </p:nvSpPr>
          <p:spPr>
            <a:xfrm>
              <a:off x="-3740853" y="5689776"/>
              <a:ext cx="276225" cy="257175"/>
            </a:xfrm>
            <a:custGeom>
              <a:avLst/>
              <a:gdLst>
                <a:gd name="connsiteX0" fmla="*/ 139374 w 276225"/>
                <a:gd name="connsiteY0" fmla="*/ 164966 h 257175"/>
                <a:gd name="connsiteX1" fmla="*/ 17098 w 276225"/>
                <a:gd name="connsiteY1" fmla="*/ 50794 h 257175"/>
                <a:gd name="connsiteX2" fmla="*/ 120328 w 276225"/>
                <a:gd name="connsiteY2" fmla="*/ 8941 h 257175"/>
                <a:gd name="connsiteX3" fmla="*/ 230461 w 276225"/>
                <a:gd name="connsiteY3" fmla="*/ 60413 h 257175"/>
                <a:gd name="connsiteX4" fmla="*/ 276347 w 276225"/>
                <a:gd name="connsiteY4" fmla="*/ 167844 h 257175"/>
                <a:gd name="connsiteX5" fmla="*/ 259796 w 276225"/>
                <a:gd name="connsiteY5" fmla="*/ 246203 h 257175"/>
                <a:gd name="connsiteX6" fmla="*/ 139374 w 276225"/>
                <a:gd name="connsiteY6" fmla="*/ 164966 h 257175"/>
                <a:gd name="connsiteX7" fmla="*/ 240628 w 276225"/>
                <a:gd name="connsiteY7" fmla="*/ 168048 h 257175"/>
                <a:gd name="connsiteX8" fmla="*/ 212126 w 276225"/>
                <a:gd name="connsiteY8" fmla="*/ 79472 h 257175"/>
                <a:gd name="connsiteX9" fmla="*/ 187209 w 276225"/>
                <a:gd name="connsiteY9" fmla="*/ 47272 h 257175"/>
                <a:gd name="connsiteX10" fmla="*/ 144274 w 276225"/>
                <a:gd name="connsiteY10" fmla="*/ 40869 h 257175"/>
                <a:gd name="connsiteX11" fmla="*/ 97753 w 276225"/>
                <a:gd name="connsiteY11" fmla="*/ 60217 h 257175"/>
                <a:gd name="connsiteX12" fmla="*/ 130496 w 276225"/>
                <a:gd name="connsiteY12" fmla="*/ 89387 h 257175"/>
                <a:gd name="connsiteX13" fmla="*/ 197601 w 276225"/>
                <a:gd name="connsiteY13" fmla="*/ 148750 h 257175"/>
                <a:gd name="connsiteX14" fmla="*/ 192293 w 276225"/>
                <a:gd name="connsiteY14" fmla="*/ 174103 h 257175"/>
                <a:gd name="connsiteX15" fmla="*/ 191683 w 276225"/>
                <a:gd name="connsiteY15" fmla="*/ 189927 h 257175"/>
                <a:gd name="connsiteX16" fmla="*/ 237656 w 276225"/>
                <a:gd name="connsiteY16" fmla="*/ 227180 h 257175"/>
                <a:gd name="connsiteX17" fmla="*/ 240632 w 276225"/>
                <a:gd name="connsiteY17" fmla="*/ 16804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25" h="257175">
                  <a:moveTo>
                    <a:pt x="139374" y="164966"/>
                  </a:moveTo>
                  <a:cubicBezTo>
                    <a:pt x="82245" y="107836"/>
                    <a:pt x="27221" y="56459"/>
                    <a:pt x="17098" y="50794"/>
                  </a:cubicBezTo>
                  <a:cubicBezTo>
                    <a:pt x="-13551" y="33642"/>
                    <a:pt x="46706" y="9211"/>
                    <a:pt x="120328" y="8941"/>
                  </a:cubicBezTo>
                  <a:cubicBezTo>
                    <a:pt x="181263" y="8713"/>
                    <a:pt x="186940" y="11370"/>
                    <a:pt x="230461" y="60413"/>
                  </a:cubicBezTo>
                  <a:cubicBezTo>
                    <a:pt x="269803" y="104747"/>
                    <a:pt x="276347" y="120067"/>
                    <a:pt x="276347" y="167844"/>
                  </a:cubicBezTo>
                  <a:cubicBezTo>
                    <a:pt x="276347" y="198493"/>
                    <a:pt x="268900" y="233754"/>
                    <a:pt x="259796" y="246203"/>
                  </a:cubicBezTo>
                  <a:cubicBezTo>
                    <a:pt x="244238" y="267481"/>
                    <a:pt x="237021" y="262612"/>
                    <a:pt x="139374" y="164966"/>
                  </a:cubicBezTo>
                  <a:close/>
                  <a:moveTo>
                    <a:pt x="240628" y="168048"/>
                  </a:moveTo>
                  <a:cubicBezTo>
                    <a:pt x="240628" y="120555"/>
                    <a:pt x="234660" y="102006"/>
                    <a:pt x="212126" y="79472"/>
                  </a:cubicBezTo>
                  <a:cubicBezTo>
                    <a:pt x="196449" y="63796"/>
                    <a:pt x="185237" y="49305"/>
                    <a:pt x="187209" y="47272"/>
                  </a:cubicBezTo>
                  <a:cubicBezTo>
                    <a:pt x="189182" y="45237"/>
                    <a:pt x="169861" y="42357"/>
                    <a:pt x="144274" y="40869"/>
                  </a:cubicBezTo>
                  <a:cubicBezTo>
                    <a:pt x="105956" y="38642"/>
                    <a:pt x="97753" y="42054"/>
                    <a:pt x="97753" y="60217"/>
                  </a:cubicBezTo>
                  <a:cubicBezTo>
                    <a:pt x="97753" y="74611"/>
                    <a:pt x="109125" y="84740"/>
                    <a:pt x="130496" y="89387"/>
                  </a:cubicBezTo>
                  <a:cubicBezTo>
                    <a:pt x="176079" y="99297"/>
                    <a:pt x="188091" y="109924"/>
                    <a:pt x="197601" y="148750"/>
                  </a:cubicBezTo>
                  <a:cubicBezTo>
                    <a:pt x="203444" y="172607"/>
                    <a:pt x="201888" y="180033"/>
                    <a:pt x="192293" y="174103"/>
                  </a:cubicBezTo>
                  <a:cubicBezTo>
                    <a:pt x="182251" y="167896"/>
                    <a:pt x="182091" y="172010"/>
                    <a:pt x="191683" y="189927"/>
                  </a:cubicBezTo>
                  <a:cubicBezTo>
                    <a:pt x="202466" y="210076"/>
                    <a:pt x="214582" y="219893"/>
                    <a:pt x="237656" y="227180"/>
                  </a:cubicBezTo>
                  <a:cubicBezTo>
                    <a:pt x="239293" y="227694"/>
                    <a:pt x="240632" y="201087"/>
                    <a:pt x="240632" y="168048"/>
                  </a:cubicBezTo>
                  <a:close/>
                </a:path>
              </a:pathLst>
            </a:custGeom>
            <a:grpFill/>
            <a:ln w="11906"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111" name="Полилиния: фигура 110">
              <a:extLst>
                <a:ext uri="{FF2B5EF4-FFF2-40B4-BE49-F238E27FC236}"/>
              </a:extLst>
            </p:cNvPr>
            <p:cNvSpPr/>
            <p:nvPr/>
          </p:nvSpPr>
          <p:spPr>
            <a:xfrm>
              <a:off x="-3956684" y="4913904"/>
              <a:ext cx="1381125" cy="1885950"/>
            </a:xfrm>
            <a:custGeom>
              <a:avLst/>
              <a:gdLst>
                <a:gd name="connsiteX0" fmla="*/ 116813 w 1381125"/>
                <a:gd name="connsiteY0" fmla="*/ 1885179 h 1885950"/>
                <a:gd name="connsiteX1" fmla="*/ 108394 w 1381125"/>
                <a:gd name="connsiteY1" fmla="*/ 1880970 h 1885950"/>
                <a:gd name="connsiteX2" fmla="*/ 99975 w 1381125"/>
                <a:gd name="connsiteY2" fmla="*/ 1874656 h 1885950"/>
                <a:gd name="connsiteX3" fmla="*/ 91416 w 1381125"/>
                <a:gd name="connsiteY3" fmla="*/ 1868342 h 1885950"/>
                <a:gd name="connsiteX4" fmla="*/ 53671 w 1381125"/>
                <a:gd name="connsiteY4" fmla="*/ 1834805 h 1885950"/>
                <a:gd name="connsiteX5" fmla="*/ 49269 w 1381125"/>
                <a:gd name="connsiteY5" fmla="*/ 1830456 h 1885950"/>
                <a:gd name="connsiteX6" fmla="*/ 24204 w 1381125"/>
                <a:gd name="connsiteY6" fmla="*/ 1801181 h 1885950"/>
                <a:gd name="connsiteX7" fmla="*/ 19994 w 1381125"/>
                <a:gd name="connsiteY7" fmla="*/ 1792570 h 1885950"/>
                <a:gd name="connsiteX8" fmla="*/ 15785 w 1381125"/>
                <a:gd name="connsiteY8" fmla="*/ 1777837 h 1885950"/>
                <a:gd name="connsiteX9" fmla="*/ 9471 w 1381125"/>
                <a:gd name="connsiteY9" fmla="*/ 1763104 h 1885950"/>
                <a:gd name="connsiteX10" fmla="*/ 3157 w 1381125"/>
                <a:gd name="connsiteY10" fmla="*/ 944357 h 1885950"/>
                <a:gd name="connsiteX11" fmla="*/ 9471 w 1381125"/>
                <a:gd name="connsiteY11" fmla="*/ 125610 h 1885950"/>
                <a:gd name="connsiteX12" fmla="*/ 15785 w 1381125"/>
                <a:gd name="connsiteY12" fmla="*/ 117192 h 1885950"/>
                <a:gd name="connsiteX13" fmla="*/ 19994 w 1381125"/>
                <a:gd name="connsiteY13" fmla="*/ 108772 h 1885950"/>
                <a:gd name="connsiteX14" fmla="*/ 24204 w 1381125"/>
                <a:gd name="connsiteY14" fmla="*/ 99178 h 1885950"/>
                <a:gd name="connsiteX15" fmla="*/ 32624 w 1381125"/>
                <a:gd name="connsiteY15" fmla="*/ 83516 h 1885950"/>
                <a:gd name="connsiteX16" fmla="*/ 41042 w 1381125"/>
                <a:gd name="connsiteY16" fmla="*/ 67853 h 1885950"/>
                <a:gd name="connsiteX17" fmla="*/ 47357 w 1381125"/>
                <a:gd name="connsiteY17" fmla="*/ 58258 h 1885950"/>
                <a:gd name="connsiteX18" fmla="*/ 53671 w 1381125"/>
                <a:gd name="connsiteY18" fmla="*/ 54049 h 1885950"/>
                <a:gd name="connsiteX19" fmla="*/ 61161 w 1381125"/>
                <a:gd name="connsiteY19" fmla="*/ 49839 h 1885950"/>
                <a:gd name="connsiteX20" fmla="*/ 74718 w 1381125"/>
                <a:gd name="connsiteY20" fmla="*/ 41420 h 1885950"/>
                <a:gd name="connsiteX21" fmla="*/ 90380 w 1381125"/>
                <a:gd name="connsiteY21" fmla="*/ 33002 h 1885950"/>
                <a:gd name="connsiteX22" fmla="*/ 99975 w 1381125"/>
                <a:gd name="connsiteY22" fmla="*/ 26687 h 1885950"/>
                <a:gd name="connsiteX23" fmla="*/ 108394 w 1381125"/>
                <a:gd name="connsiteY23" fmla="*/ 20373 h 1885950"/>
                <a:gd name="connsiteX24" fmla="*/ 116813 w 1381125"/>
                <a:gd name="connsiteY24" fmla="*/ 16164 h 1885950"/>
                <a:gd name="connsiteX25" fmla="*/ 146280 w 1381125"/>
                <a:gd name="connsiteY25" fmla="*/ 11953 h 1885950"/>
                <a:gd name="connsiteX26" fmla="*/ 175746 w 1381125"/>
                <a:gd name="connsiteY26" fmla="*/ 7744 h 1885950"/>
                <a:gd name="connsiteX27" fmla="*/ 198547 w 1381125"/>
                <a:gd name="connsiteY27" fmla="*/ 8797 h 1885950"/>
                <a:gd name="connsiteX28" fmla="*/ 203458 w 1381125"/>
                <a:gd name="connsiteY28" fmla="*/ 8797 h 1885950"/>
                <a:gd name="connsiteX29" fmla="*/ 1202863 w 1381125"/>
                <a:gd name="connsiteY29" fmla="*/ 7744 h 1885950"/>
                <a:gd name="connsiteX30" fmla="*/ 1236539 w 1381125"/>
                <a:gd name="connsiteY30" fmla="*/ 11953 h 1885950"/>
                <a:gd name="connsiteX31" fmla="*/ 1270215 w 1381125"/>
                <a:gd name="connsiteY31" fmla="*/ 16164 h 1885950"/>
                <a:gd name="connsiteX32" fmla="*/ 1280739 w 1381125"/>
                <a:gd name="connsiteY32" fmla="*/ 20373 h 1885950"/>
                <a:gd name="connsiteX33" fmla="*/ 1291262 w 1381125"/>
                <a:gd name="connsiteY33" fmla="*/ 24883 h 1885950"/>
                <a:gd name="connsiteX34" fmla="*/ 1310095 w 1381125"/>
                <a:gd name="connsiteY34" fmla="*/ 41420 h 1885950"/>
                <a:gd name="connsiteX35" fmla="*/ 1337566 w 1381125"/>
                <a:gd name="connsiteY35" fmla="*/ 64682 h 1885950"/>
                <a:gd name="connsiteX36" fmla="*/ 1354104 w 1381125"/>
                <a:gd name="connsiteY36" fmla="*/ 79306 h 1885950"/>
                <a:gd name="connsiteX37" fmla="*/ 1358614 w 1381125"/>
                <a:gd name="connsiteY37" fmla="*/ 89830 h 1885950"/>
                <a:gd name="connsiteX38" fmla="*/ 1362823 w 1381125"/>
                <a:gd name="connsiteY38" fmla="*/ 100353 h 1885950"/>
                <a:gd name="connsiteX39" fmla="*/ 1367033 w 1381125"/>
                <a:gd name="connsiteY39" fmla="*/ 108772 h 1885950"/>
                <a:gd name="connsiteX40" fmla="*/ 1371242 w 1381125"/>
                <a:gd name="connsiteY40" fmla="*/ 117192 h 1885950"/>
                <a:gd name="connsiteX41" fmla="*/ 1375452 w 1381125"/>
                <a:gd name="connsiteY41" fmla="*/ 131925 h 1885950"/>
                <a:gd name="connsiteX42" fmla="*/ 1379662 w 1381125"/>
                <a:gd name="connsiteY42" fmla="*/ 146658 h 1885950"/>
                <a:gd name="connsiteX43" fmla="*/ 1383872 w 1381125"/>
                <a:gd name="connsiteY43" fmla="*/ 950672 h 1885950"/>
                <a:gd name="connsiteX44" fmla="*/ 1379662 w 1381125"/>
                <a:gd name="connsiteY44" fmla="*/ 1754685 h 1885950"/>
                <a:gd name="connsiteX45" fmla="*/ 1375452 w 1381125"/>
                <a:gd name="connsiteY45" fmla="*/ 1769418 h 1885950"/>
                <a:gd name="connsiteX46" fmla="*/ 1371242 w 1381125"/>
                <a:gd name="connsiteY46" fmla="*/ 1784151 h 1885950"/>
                <a:gd name="connsiteX47" fmla="*/ 1367033 w 1381125"/>
                <a:gd name="connsiteY47" fmla="*/ 1792872 h 1885950"/>
                <a:gd name="connsiteX48" fmla="*/ 1350496 w 1381125"/>
                <a:gd name="connsiteY48" fmla="*/ 1813618 h 1885950"/>
                <a:gd name="connsiteX49" fmla="*/ 1345986 w 1381125"/>
                <a:gd name="connsiteY49" fmla="*/ 1822037 h 1885950"/>
                <a:gd name="connsiteX50" fmla="*/ 1341776 w 1381125"/>
                <a:gd name="connsiteY50" fmla="*/ 1830456 h 1885950"/>
                <a:gd name="connsiteX51" fmla="*/ 1337566 w 1381125"/>
                <a:gd name="connsiteY51" fmla="*/ 1834857 h 1885950"/>
                <a:gd name="connsiteX52" fmla="*/ 1310095 w 1381125"/>
                <a:gd name="connsiteY52" fmla="*/ 1859923 h 1885950"/>
                <a:gd name="connsiteX53" fmla="*/ 1291262 w 1381125"/>
                <a:gd name="connsiteY53" fmla="*/ 1876460 h 1885950"/>
                <a:gd name="connsiteX54" fmla="*/ 1276529 w 1381125"/>
                <a:gd name="connsiteY54" fmla="*/ 1880970 h 1885950"/>
                <a:gd name="connsiteX55" fmla="*/ 1261795 w 1381125"/>
                <a:gd name="connsiteY55" fmla="*/ 1885179 h 1885950"/>
                <a:gd name="connsiteX56" fmla="*/ 689305 w 1381125"/>
                <a:gd name="connsiteY56" fmla="*/ 1889389 h 1885950"/>
                <a:gd name="connsiteX57" fmla="*/ 116813 w 1381125"/>
                <a:gd name="connsiteY57" fmla="*/ 1885179 h 1885950"/>
                <a:gd name="connsiteX58" fmla="*/ 1240748 w 1381125"/>
                <a:gd name="connsiteY58" fmla="*/ 1855712 h 1885950"/>
                <a:gd name="connsiteX59" fmla="*/ 1253677 w 1381125"/>
                <a:gd name="connsiteY59" fmla="*/ 1851503 h 1885950"/>
                <a:gd name="connsiteX60" fmla="*/ 1278633 w 1381125"/>
                <a:gd name="connsiteY60" fmla="*/ 1834966 h 1885950"/>
                <a:gd name="connsiteX61" fmla="*/ 1288228 w 1381125"/>
                <a:gd name="connsiteY61" fmla="*/ 1830456 h 1885950"/>
                <a:gd name="connsiteX62" fmla="*/ 1303891 w 1381125"/>
                <a:gd name="connsiteY62" fmla="*/ 1822037 h 1885950"/>
                <a:gd name="connsiteX63" fmla="*/ 1315344 w 1381125"/>
                <a:gd name="connsiteY63" fmla="*/ 1813618 h 1885950"/>
                <a:gd name="connsiteX64" fmla="*/ 1320729 w 1381125"/>
                <a:gd name="connsiteY64" fmla="*/ 1804023 h 1885950"/>
                <a:gd name="connsiteX65" fmla="*/ 1329148 w 1381125"/>
                <a:gd name="connsiteY65" fmla="*/ 1788361 h 1885950"/>
                <a:gd name="connsiteX66" fmla="*/ 1337566 w 1381125"/>
                <a:gd name="connsiteY66" fmla="*/ 1768489 h 1885950"/>
                <a:gd name="connsiteX67" fmla="*/ 1341776 w 1381125"/>
                <a:gd name="connsiteY67" fmla="*/ 1754685 h 1885950"/>
                <a:gd name="connsiteX68" fmla="*/ 1345986 w 1381125"/>
                <a:gd name="connsiteY68" fmla="*/ 950672 h 1885950"/>
                <a:gd name="connsiteX69" fmla="*/ 1341776 w 1381125"/>
                <a:gd name="connsiteY69" fmla="*/ 146658 h 1885950"/>
                <a:gd name="connsiteX70" fmla="*/ 1337566 w 1381125"/>
                <a:gd name="connsiteY70" fmla="*/ 131925 h 1885950"/>
                <a:gd name="connsiteX71" fmla="*/ 1333357 w 1381125"/>
                <a:gd name="connsiteY71" fmla="*/ 117192 h 1885950"/>
                <a:gd name="connsiteX72" fmla="*/ 1329148 w 1381125"/>
                <a:gd name="connsiteY72" fmla="*/ 108772 h 1885950"/>
                <a:gd name="connsiteX73" fmla="*/ 1324939 w 1381125"/>
                <a:gd name="connsiteY73" fmla="*/ 100353 h 1885950"/>
                <a:gd name="connsiteX74" fmla="*/ 1320729 w 1381125"/>
                <a:gd name="connsiteY74" fmla="*/ 94039 h 1885950"/>
                <a:gd name="connsiteX75" fmla="*/ 1315344 w 1381125"/>
                <a:gd name="connsiteY75" fmla="*/ 87725 h 1885950"/>
                <a:gd name="connsiteX76" fmla="*/ 1303891 w 1381125"/>
                <a:gd name="connsiteY76" fmla="*/ 79306 h 1885950"/>
                <a:gd name="connsiteX77" fmla="*/ 1288228 w 1381125"/>
                <a:gd name="connsiteY77" fmla="*/ 70886 h 1885950"/>
                <a:gd name="connsiteX78" fmla="*/ 1278633 w 1381125"/>
                <a:gd name="connsiteY78" fmla="*/ 66377 h 1885950"/>
                <a:gd name="connsiteX79" fmla="*/ 1259992 w 1381125"/>
                <a:gd name="connsiteY79" fmla="*/ 49839 h 1885950"/>
                <a:gd name="connsiteX80" fmla="*/ 1253377 w 1381125"/>
                <a:gd name="connsiteY80" fmla="*/ 45630 h 1885950"/>
                <a:gd name="connsiteX81" fmla="*/ 695619 w 1381125"/>
                <a:gd name="connsiteY81" fmla="*/ 41420 h 1885950"/>
                <a:gd name="connsiteX82" fmla="*/ 137861 w 1381125"/>
                <a:gd name="connsiteY82" fmla="*/ 45630 h 1885950"/>
                <a:gd name="connsiteX83" fmla="*/ 127336 w 1381125"/>
                <a:gd name="connsiteY83" fmla="*/ 49839 h 1885950"/>
                <a:gd name="connsiteX84" fmla="*/ 116813 w 1381125"/>
                <a:gd name="connsiteY84" fmla="*/ 54049 h 1885950"/>
                <a:gd name="connsiteX85" fmla="*/ 108394 w 1381125"/>
                <a:gd name="connsiteY85" fmla="*/ 58258 h 1885950"/>
                <a:gd name="connsiteX86" fmla="*/ 99975 w 1381125"/>
                <a:gd name="connsiteY86" fmla="*/ 62768 h 1885950"/>
                <a:gd name="connsiteX87" fmla="*/ 85242 w 1381125"/>
                <a:gd name="connsiteY87" fmla="*/ 79306 h 1885950"/>
                <a:gd name="connsiteX88" fmla="*/ 70508 w 1381125"/>
                <a:gd name="connsiteY88" fmla="*/ 94914 h 1885950"/>
                <a:gd name="connsiteX89" fmla="*/ 62089 w 1381125"/>
                <a:gd name="connsiteY89" fmla="*/ 104563 h 1885950"/>
                <a:gd name="connsiteX90" fmla="*/ 53671 w 1381125"/>
                <a:gd name="connsiteY90" fmla="*/ 118121 h 1885950"/>
                <a:gd name="connsiteX91" fmla="*/ 47357 w 1381125"/>
                <a:gd name="connsiteY91" fmla="*/ 125610 h 1885950"/>
                <a:gd name="connsiteX92" fmla="*/ 41042 w 1381125"/>
                <a:gd name="connsiteY92" fmla="*/ 136134 h 1885950"/>
                <a:gd name="connsiteX93" fmla="*/ 36833 w 1381125"/>
                <a:gd name="connsiteY93" fmla="*/ 146658 h 1885950"/>
                <a:gd name="connsiteX94" fmla="*/ 32624 w 1381125"/>
                <a:gd name="connsiteY94" fmla="*/ 950672 h 1885950"/>
                <a:gd name="connsiteX95" fmla="*/ 36833 w 1381125"/>
                <a:gd name="connsiteY95" fmla="*/ 1754685 h 1885950"/>
                <a:gd name="connsiteX96" fmla="*/ 41042 w 1381125"/>
                <a:gd name="connsiteY96" fmla="*/ 1765209 h 1885950"/>
                <a:gd name="connsiteX97" fmla="*/ 47357 w 1381125"/>
                <a:gd name="connsiteY97" fmla="*/ 1775732 h 1885950"/>
                <a:gd name="connsiteX98" fmla="*/ 53671 w 1381125"/>
                <a:gd name="connsiteY98" fmla="*/ 1784151 h 1885950"/>
                <a:gd name="connsiteX99" fmla="*/ 57880 w 1381125"/>
                <a:gd name="connsiteY99" fmla="*/ 1792570 h 1885950"/>
                <a:gd name="connsiteX100" fmla="*/ 62089 w 1381125"/>
                <a:gd name="connsiteY100" fmla="*/ 1796971 h 1885950"/>
                <a:gd name="connsiteX101" fmla="*/ 85351 w 1381125"/>
                <a:gd name="connsiteY101" fmla="*/ 1822037 h 1885950"/>
                <a:gd name="connsiteX102" fmla="*/ 99975 w 1381125"/>
                <a:gd name="connsiteY102" fmla="*/ 1838574 h 1885950"/>
                <a:gd name="connsiteX103" fmla="*/ 108394 w 1381125"/>
                <a:gd name="connsiteY103" fmla="*/ 1843084 h 1885950"/>
                <a:gd name="connsiteX104" fmla="*/ 116813 w 1381125"/>
                <a:gd name="connsiteY104" fmla="*/ 1847293 h 1885950"/>
                <a:gd name="connsiteX105" fmla="*/ 127336 w 1381125"/>
                <a:gd name="connsiteY105" fmla="*/ 1851503 h 1885950"/>
                <a:gd name="connsiteX106" fmla="*/ 137861 w 1381125"/>
                <a:gd name="connsiteY106" fmla="*/ 1855712 h 1885950"/>
                <a:gd name="connsiteX107" fmla="*/ 689305 w 1381125"/>
                <a:gd name="connsiteY107" fmla="*/ 1859923 h 1885950"/>
                <a:gd name="connsiteX108" fmla="*/ 1240748 w 1381125"/>
                <a:gd name="connsiteY108" fmla="*/ 1855712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81125" h="1885950">
                  <a:moveTo>
                    <a:pt x="116813" y="1885179"/>
                  </a:moveTo>
                  <a:cubicBezTo>
                    <a:pt x="116813" y="1882864"/>
                    <a:pt x="113024" y="1880970"/>
                    <a:pt x="108394" y="1880970"/>
                  </a:cubicBezTo>
                  <a:cubicBezTo>
                    <a:pt x="103717" y="1880970"/>
                    <a:pt x="99975" y="1878163"/>
                    <a:pt x="99975" y="1874656"/>
                  </a:cubicBezTo>
                  <a:cubicBezTo>
                    <a:pt x="99975" y="1871113"/>
                    <a:pt x="96218" y="1868342"/>
                    <a:pt x="91416" y="1868342"/>
                  </a:cubicBezTo>
                  <a:cubicBezTo>
                    <a:pt x="82634" y="1868342"/>
                    <a:pt x="53671" y="1842608"/>
                    <a:pt x="53671" y="1834805"/>
                  </a:cubicBezTo>
                  <a:cubicBezTo>
                    <a:pt x="53671" y="1832413"/>
                    <a:pt x="51691" y="1830456"/>
                    <a:pt x="49269" y="1830456"/>
                  </a:cubicBezTo>
                  <a:cubicBezTo>
                    <a:pt x="41599" y="1830456"/>
                    <a:pt x="24204" y="1810139"/>
                    <a:pt x="24204" y="1801181"/>
                  </a:cubicBezTo>
                  <a:cubicBezTo>
                    <a:pt x="24204" y="1796445"/>
                    <a:pt x="22310" y="1792570"/>
                    <a:pt x="19994" y="1792570"/>
                  </a:cubicBezTo>
                  <a:cubicBezTo>
                    <a:pt x="17680" y="1792570"/>
                    <a:pt x="15785" y="1785940"/>
                    <a:pt x="15785" y="1777837"/>
                  </a:cubicBezTo>
                  <a:cubicBezTo>
                    <a:pt x="15785" y="1767548"/>
                    <a:pt x="13881" y="1763104"/>
                    <a:pt x="9471" y="1763104"/>
                  </a:cubicBezTo>
                  <a:cubicBezTo>
                    <a:pt x="3880" y="1763104"/>
                    <a:pt x="3157" y="1669326"/>
                    <a:pt x="3157" y="944357"/>
                  </a:cubicBezTo>
                  <a:cubicBezTo>
                    <a:pt x="3157" y="219389"/>
                    <a:pt x="3881" y="125610"/>
                    <a:pt x="9471" y="125610"/>
                  </a:cubicBezTo>
                  <a:cubicBezTo>
                    <a:pt x="12979" y="125610"/>
                    <a:pt x="15785" y="121868"/>
                    <a:pt x="15785" y="117192"/>
                  </a:cubicBezTo>
                  <a:cubicBezTo>
                    <a:pt x="15785" y="112561"/>
                    <a:pt x="17680" y="108772"/>
                    <a:pt x="19994" y="108772"/>
                  </a:cubicBezTo>
                  <a:cubicBezTo>
                    <a:pt x="22310" y="108772"/>
                    <a:pt x="24204" y="104454"/>
                    <a:pt x="24204" y="99178"/>
                  </a:cubicBezTo>
                  <a:cubicBezTo>
                    <a:pt x="24204" y="93901"/>
                    <a:pt x="27993" y="86852"/>
                    <a:pt x="32624" y="83516"/>
                  </a:cubicBezTo>
                  <a:cubicBezTo>
                    <a:pt x="37254" y="80178"/>
                    <a:pt x="41042" y="73130"/>
                    <a:pt x="41042" y="67853"/>
                  </a:cubicBezTo>
                  <a:cubicBezTo>
                    <a:pt x="41042" y="62131"/>
                    <a:pt x="43591" y="58258"/>
                    <a:pt x="47357" y="58258"/>
                  </a:cubicBezTo>
                  <a:cubicBezTo>
                    <a:pt x="50830" y="58258"/>
                    <a:pt x="53671" y="56364"/>
                    <a:pt x="53671" y="54049"/>
                  </a:cubicBezTo>
                  <a:cubicBezTo>
                    <a:pt x="53671" y="51734"/>
                    <a:pt x="57041" y="49839"/>
                    <a:pt x="61161" y="49839"/>
                  </a:cubicBezTo>
                  <a:cubicBezTo>
                    <a:pt x="65280" y="49839"/>
                    <a:pt x="71381" y="46051"/>
                    <a:pt x="74718" y="41420"/>
                  </a:cubicBezTo>
                  <a:cubicBezTo>
                    <a:pt x="78056" y="36790"/>
                    <a:pt x="85104" y="33002"/>
                    <a:pt x="90380" y="33002"/>
                  </a:cubicBezTo>
                  <a:cubicBezTo>
                    <a:pt x="96103" y="33002"/>
                    <a:pt x="99975" y="30453"/>
                    <a:pt x="99975" y="26687"/>
                  </a:cubicBezTo>
                  <a:cubicBezTo>
                    <a:pt x="99975" y="23180"/>
                    <a:pt x="103717" y="20373"/>
                    <a:pt x="108394" y="20373"/>
                  </a:cubicBezTo>
                  <a:cubicBezTo>
                    <a:pt x="113024" y="20373"/>
                    <a:pt x="116813" y="18479"/>
                    <a:pt x="116813" y="16164"/>
                  </a:cubicBezTo>
                  <a:cubicBezTo>
                    <a:pt x="116813" y="13757"/>
                    <a:pt x="129441" y="11953"/>
                    <a:pt x="146280" y="11953"/>
                  </a:cubicBezTo>
                  <a:cubicBezTo>
                    <a:pt x="163118" y="11953"/>
                    <a:pt x="175746" y="10149"/>
                    <a:pt x="175746" y="7744"/>
                  </a:cubicBezTo>
                  <a:cubicBezTo>
                    <a:pt x="175746" y="1647"/>
                    <a:pt x="195639" y="2565"/>
                    <a:pt x="198547" y="8797"/>
                  </a:cubicBezTo>
                  <a:cubicBezTo>
                    <a:pt x="200512" y="13006"/>
                    <a:pt x="201494" y="13006"/>
                    <a:pt x="203458" y="8797"/>
                  </a:cubicBezTo>
                  <a:cubicBezTo>
                    <a:pt x="206622" y="2018"/>
                    <a:pt x="1202863" y="968"/>
                    <a:pt x="1202863" y="7744"/>
                  </a:cubicBezTo>
                  <a:cubicBezTo>
                    <a:pt x="1202863" y="10200"/>
                    <a:pt x="1216895" y="11953"/>
                    <a:pt x="1236539" y="11953"/>
                  </a:cubicBezTo>
                  <a:cubicBezTo>
                    <a:pt x="1256183" y="11953"/>
                    <a:pt x="1270215" y="13708"/>
                    <a:pt x="1270215" y="16164"/>
                  </a:cubicBezTo>
                  <a:cubicBezTo>
                    <a:pt x="1270215" y="18479"/>
                    <a:pt x="1274950" y="20373"/>
                    <a:pt x="1280739" y="20373"/>
                  </a:cubicBezTo>
                  <a:cubicBezTo>
                    <a:pt x="1286527" y="20373"/>
                    <a:pt x="1291262" y="22403"/>
                    <a:pt x="1291262" y="24883"/>
                  </a:cubicBezTo>
                  <a:cubicBezTo>
                    <a:pt x="1291262" y="31661"/>
                    <a:pt x="1302377" y="41420"/>
                    <a:pt x="1310095" y="41420"/>
                  </a:cubicBezTo>
                  <a:cubicBezTo>
                    <a:pt x="1316573" y="41420"/>
                    <a:pt x="1337566" y="59198"/>
                    <a:pt x="1337566" y="64682"/>
                  </a:cubicBezTo>
                  <a:cubicBezTo>
                    <a:pt x="1337566" y="68965"/>
                    <a:pt x="1349260" y="79306"/>
                    <a:pt x="1354104" y="79306"/>
                  </a:cubicBezTo>
                  <a:cubicBezTo>
                    <a:pt x="1356584" y="79306"/>
                    <a:pt x="1358614" y="84041"/>
                    <a:pt x="1358614" y="89830"/>
                  </a:cubicBezTo>
                  <a:cubicBezTo>
                    <a:pt x="1358614" y="95617"/>
                    <a:pt x="1360509" y="100353"/>
                    <a:pt x="1362823" y="100353"/>
                  </a:cubicBezTo>
                  <a:cubicBezTo>
                    <a:pt x="1365139" y="100353"/>
                    <a:pt x="1367033" y="104142"/>
                    <a:pt x="1367033" y="108772"/>
                  </a:cubicBezTo>
                  <a:cubicBezTo>
                    <a:pt x="1367033" y="113402"/>
                    <a:pt x="1368928" y="117192"/>
                    <a:pt x="1371242" y="117192"/>
                  </a:cubicBezTo>
                  <a:cubicBezTo>
                    <a:pt x="1373558" y="117192"/>
                    <a:pt x="1375452" y="123821"/>
                    <a:pt x="1375452" y="131925"/>
                  </a:cubicBezTo>
                  <a:cubicBezTo>
                    <a:pt x="1375452" y="140028"/>
                    <a:pt x="1377346" y="146658"/>
                    <a:pt x="1379662" y="146658"/>
                  </a:cubicBezTo>
                  <a:cubicBezTo>
                    <a:pt x="1382453" y="146658"/>
                    <a:pt x="1383872" y="417469"/>
                    <a:pt x="1383872" y="950672"/>
                  </a:cubicBezTo>
                  <a:cubicBezTo>
                    <a:pt x="1383872" y="1483874"/>
                    <a:pt x="1382453" y="1754685"/>
                    <a:pt x="1379662" y="1754685"/>
                  </a:cubicBezTo>
                  <a:cubicBezTo>
                    <a:pt x="1377346" y="1754685"/>
                    <a:pt x="1375452" y="1761315"/>
                    <a:pt x="1375452" y="1769418"/>
                  </a:cubicBezTo>
                  <a:cubicBezTo>
                    <a:pt x="1375452" y="1777522"/>
                    <a:pt x="1373558" y="1784151"/>
                    <a:pt x="1371242" y="1784151"/>
                  </a:cubicBezTo>
                  <a:cubicBezTo>
                    <a:pt x="1368928" y="1784151"/>
                    <a:pt x="1367033" y="1788075"/>
                    <a:pt x="1367033" y="1792872"/>
                  </a:cubicBezTo>
                  <a:cubicBezTo>
                    <a:pt x="1367033" y="1802191"/>
                    <a:pt x="1357924" y="1813618"/>
                    <a:pt x="1350496" y="1813618"/>
                  </a:cubicBezTo>
                  <a:cubicBezTo>
                    <a:pt x="1348016" y="1813618"/>
                    <a:pt x="1345986" y="1817407"/>
                    <a:pt x="1345986" y="1822037"/>
                  </a:cubicBezTo>
                  <a:cubicBezTo>
                    <a:pt x="1345986" y="1826667"/>
                    <a:pt x="1344092" y="1830456"/>
                    <a:pt x="1341776" y="1830456"/>
                  </a:cubicBezTo>
                  <a:cubicBezTo>
                    <a:pt x="1339461" y="1830456"/>
                    <a:pt x="1337566" y="1832437"/>
                    <a:pt x="1337566" y="1834857"/>
                  </a:cubicBezTo>
                  <a:cubicBezTo>
                    <a:pt x="1337566" y="1841752"/>
                    <a:pt x="1317653" y="1859923"/>
                    <a:pt x="1310095" y="1859923"/>
                  </a:cubicBezTo>
                  <a:cubicBezTo>
                    <a:pt x="1302377" y="1859923"/>
                    <a:pt x="1291262" y="1869682"/>
                    <a:pt x="1291262" y="1876460"/>
                  </a:cubicBezTo>
                  <a:cubicBezTo>
                    <a:pt x="1291262" y="1878940"/>
                    <a:pt x="1284632" y="1880970"/>
                    <a:pt x="1276529" y="1880970"/>
                  </a:cubicBezTo>
                  <a:cubicBezTo>
                    <a:pt x="1268426" y="1880970"/>
                    <a:pt x="1261795" y="1882864"/>
                    <a:pt x="1261795" y="1885179"/>
                  </a:cubicBezTo>
                  <a:cubicBezTo>
                    <a:pt x="1261795" y="1887965"/>
                    <a:pt x="1068159" y="1889389"/>
                    <a:pt x="689305" y="1889389"/>
                  </a:cubicBezTo>
                  <a:cubicBezTo>
                    <a:pt x="310450" y="1889389"/>
                    <a:pt x="116813" y="1887965"/>
                    <a:pt x="116813" y="1885179"/>
                  </a:cubicBezTo>
                  <a:close/>
                  <a:moveTo>
                    <a:pt x="1240748" y="1855712"/>
                  </a:moveTo>
                  <a:cubicBezTo>
                    <a:pt x="1240748" y="1853398"/>
                    <a:pt x="1246567" y="1851503"/>
                    <a:pt x="1253677" y="1851503"/>
                  </a:cubicBezTo>
                  <a:cubicBezTo>
                    <a:pt x="1266575" y="1851503"/>
                    <a:pt x="1278633" y="1843513"/>
                    <a:pt x="1278633" y="1834966"/>
                  </a:cubicBezTo>
                  <a:cubicBezTo>
                    <a:pt x="1278633" y="1832486"/>
                    <a:pt x="1282951" y="1830456"/>
                    <a:pt x="1288228" y="1830456"/>
                  </a:cubicBezTo>
                  <a:cubicBezTo>
                    <a:pt x="1293505" y="1830456"/>
                    <a:pt x="1300554" y="1826667"/>
                    <a:pt x="1303891" y="1822037"/>
                  </a:cubicBezTo>
                  <a:cubicBezTo>
                    <a:pt x="1307229" y="1817407"/>
                    <a:pt x="1312382" y="1813618"/>
                    <a:pt x="1315344" y="1813618"/>
                  </a:cubicBezTo>
                  <a:cubicBezTo>
                    <a:pt x="1318305" y="1813618"/>
                    <a:pt x="1320729" y="1809300"/>
                    <a:pt x="1320729" y="1804023"/>
                  </a:cubicBezTo>
                  <a:cubicBezTo>
                    <a:pt x="1320729" y="1798746"/>
                    <a:pt x="1324517" y="1791698"/>
                    <a:pt x="1329148" y="1788361"/>
                  </a:cubicBezTo>
                  <a:cubicBezTo>
                    <a:pt x="1334622" y="1784416"/>
                    <a:pt x="1337566" y="1777464"/>
                    <a:pt x="1337566" y="1768489"/>
                  </a:cubicBezTo>
                  <a:cubicBezTo>
                    <a:pt x="1337566" y="1760897"/>
                    <a:pt x="1339461" y="1754685"/>
                    <a:pt x="1341776" y="1754685"/>
                  </a:cubicBezTo>
                  <a:cubicBezTo>
                    <a:pt x="1344568" y="1754685"/>
                    <a:pt x="1345986" y="1483874"/>
                    <a:pt x="1345986" y="950672"/>
                  </a:cubicBezTo>
                  <a:cubicBezTo>
                    <a:pt x="1345986" y="417469"/>
                    <a:pt x="1344568" y="146658"/>
                    <a:pt x="1341776" y="146658"/>
                  </a:cubicBezTo>
                  <a:cubicBezTo>
                    <a:pt x="1339461" y="146658"/>
                    <a:pt x="1337566" y="140028"/>
                    <a:pt x="1337566" y="131925"/>
                  </a:cubicBezTo>
                  <a:cubicBezTo>
                    <a:pt x="1337566" y="123821"/>
                    <a:pt x="1335672" y="117192"/>
                    <a:pt x="1333357" y="117192"/>
                  </a:cubicBezTo>
                  <a:cubicBezTo>
                    <a:pt x="1331042" y="117192"/>
                    <a:pt x="1329148" y="113402"/>
                    <a:pt x="1329148" y="108772"/>
                  </a:cubicBezTo>
                  <a:cubicBezTo>
                    <a:pt x="1329148" y="104142"/>
                    <a:pt x="1327253" y="100353"/>
                    <a:pt x="1324939" y="100353"/>
                  </a:cubicBezTo>
                  <a:cubicBezTo>
                    <a:pt x="1322623" y="100353"/>
                    <a:pt x="1320729" y="97512"/>
                    <a:pt x="1320729" y="94039"/>
                  </a:cubicBezTo>
                  <a:cubicBezTo>
                    <a:pt x="1320729" y="90566"/>
                    <a:pt x="1318305" y="87725"/>
                    <a:pt x="1315344" y="87725"/>
                  </a:cubicBezTo>
                  <a:cubicBezTo>
                    <a:pt x="1312382" y="87725"/>
                    <a:pt x="1307229" y="83936"/>
                    <a:pt x="1303891" y="79306"/>
                  </a:cubicBezTo>
                  <a:cubicBezTo>
                    <a:pt x="1300554" y="74676"/>
                    <a:pt x="1293505" y="70886"/>
                    <a:pt x="1288228" y="70886"/>
                  </a:cubicBezTo>
                  <a:cubicBezTo>
                    <a:pt x="1282951" y="70886"/>
                    <a:pt x="1278633" y="68857"/>
                    <a:pt x="1278633" y="66377"/>
                  </a:cubicBezTo>
                  <a:cubicBezTo>
                    <a:pt x="1278633" y="59670"/>
                    <a:pt x="1267552" y="49839"/>
                    <a:pt x="1259992" y="49839"/>
                  </a:cubicBezTo>
                  <a:cubicBezTo>
                    <a:pt x="1256354" y="49839"/>
                    <a:pt x="1253377" y="47945"/>
                    <a:pt x="1253377" y="45630"/>
                  </a:cubicBezTo>
                  <a:cubicBezTo>
                    <a:pt x="1253377" y="42845"/>
                    <a:pt x="1064651" y="41420"/>
                    <a:pt x="695619" y="41420"/>
                  </a:cubicBezTo>
                  <a:cubicBezTo>
                    <a:pt x="326586" y="41420"/>
                    <a:pt x="137861" y="42845"/>
                    <a:pt x="137861" y="45630"/>
                  </a:cubicBezTo>
                  <a:cubicBezTo>
                    <a:pt x="137861" y="47945"/>
                    <a:pt x="133125" y="49839"/>
                    <a:pt x="127336" y="49839"/>
                  </a:cubicBezTo>
                  <a:cubicBezTo>
                    <a:pt x="121549" y="49839"/>
                    <a:pt x="116813" y="51734"/>
                    <a:pt x="116813" y="54049"/>
                  </a:cubicBezTo>
                  <a:cubicBezTo>
                    <a:pt x="116813" y="56364"/>
                    <a:pt x="113024" y="58258"/>
                    <a:pt x="108394" y="58258"/>
                  </a:cubicBezTo>
                  <a:cubicBezTo>
                    <a:pt x="103764" y="58258"/>
                    <a:pt x="99975" y="60288"/>
                    <a:pt x="99975" y="62768"/>
                  </a:cubicBezTo>
                  <a:cubicBezTo>
                    <a:pt x="99975" y="67675"/>
                    <a:pt x="89613" y="79306"/>
                    <a:pt x="85242" y="79306"/>
                  </a:cubicBezTo>
                  <a:cubicBezTo>
                    <a:pt x="81292" y="79306"/>
                    <a:pt x="70508" y="90730"/>
                    <a:pt x="70508" y="94914"/>
                  </a:cubicBezTo>
                  <a:cubicBezTo>
                    <a:pt x="70508" y="96883"/>
                    <a:pt x="66720" y="101226"/>
                    <a:pt x="62089" y="104563"/>
                  </a:cubicBezTo>
                  <a:cubicBezTo>
                    <a:pt x="57459" y="107900"/>
                    <a:pt x="53671" y="114002"/>
                    <a:pt x="53671" y="118121"/>
                  </a:cubicBezTo>
                  <a:cubicBezTo>
                    <a:pt x="53671" y="122240"/>
                    <a:pt x="50830" y="125610"/>
                    <a:pt x="47357" y="125610"/>
                  </a:cubicBezTo>
                  <a:cubicBezTo>
                    <a:pt x="43428" y="125610"/>
                    <a:pt x="41042" y="129586"/>
                    <a:pt x="41042" y="136134"/>
                  </a:cubicBezTo>
                  <a:cubicBezTo>
                    <a:pt x="41042" y="141922"/>
                    <a:pt x="39148" y="146658"/>
                    <a:pt x="36833" y="146658"/>
                  </a:cubicBezTo>
                  <a:cubicBezTo>
                    <a:pt x="34041" y="146658"/>
                    <a:pt x="32624" y="417469"/>
                    <a:pt x="32624" y="950672"/>
                  </a:cubicBezTo>
                  <a:cubicBezTo>
                    <a:pt x="32624" y="1483874"/>
                    <a:pt x="34041" y="1754685"/>
                    <a:pt x="36833" y="1754685"/>
                  </a:cubicBezTo>
                  <a:cubicBezTo>
                    <a:pt x="39148" y="1754685"/>
                    <a:pt x="41042" y="1759421"/>
                    <a:pt x="41042" y="1765209"/>
                  </a:cubicBezTo>
                  <a:cubicBezTo>
                    <a:pt x="41042" y="1771757"/>
                    <a:pt x="43428" y="1775732"/>
                    <a:pt x="47357" y="1775732"/>
                  </a:cubicBezTo>
                  <a:cubicBezTo>
                    <a:pt x="50864" y="1775732"/>
                    <a:pt x="53671" y="1779475"/>
                    <a:pt x="53671" y="1784151"/>
                  </a:cubicBezTo>
                  <a:cubicBezTo>
                    <a:pt x="53671" y="1788782"/>
                    <a:pt x="55564" y="1792570"/>
                    <a:pt x="57880" y="1792570"/>
                  </a:cubicBezTo>
                  <a:cubicBezTo>
                    <a:pt x="60196" y="1792570"/>
                    <a:pt x="62089" y="1794551"/>
                    <a:pt x="62089" y="1796971"/>
                  </a:cubicBezTo>
                  <a:cubicBezTo>
                    <a:pt x="62089" y="1801665"/>
                    <a:pt x="80995" y="1822037"/>
                    <a:pt x="85351" y="1822037"/>
                  </a:cubicBezTo>
                  <a:cubicBezTo>
                    <a:pt x="89634" y="1822037"/>
                    <a:pt x="99975" y="1833731"/>
                    <a:pt x="99975" y="1838574"/>
                  </a:cubicBezTo>
                  <a:cubicBezTo>
                    <a:pt x="99975" y="1841055"/>
                    <a:pt x="103764" y="1843084"/>
                    <a:pt x="108394" y="1843084"/>
                  </a:cubicBezTo>
                  <a:cubicBezTo>
                    <a:pt x="113024" y="1843084"/>
                    <a:pt x="116813" y="1844979"/>
                    <a:pt x="116813" y="1847293"/>
                  </a:cubicBezTo>
                  <a:cubicBezTo>
                    <a:pt x="116813" y="1849609"/>
                    <a:pt x="121549" y="1851503"/>
                    <a:pt x="127336" y="1851503"/>
                  </a:cubicBezTo>
                  <a:cubicBezTo>
                    <a:pt x="133125" y="1851503"/>
                    <a:pt x="137861" y="1853398"/>
                    <a:pt x="137861" y="1855712"/>
                  </a:cubicBezTo>
                  <a:cubicBezTo>
                    <a:pt x="137861" y="1858498"/>
                    <a:pt x="324482" y="1859923"/>
                    <a:pt x="689305" y="1859923"/>
                  </a:cubicBezTo>
                  <a:cubicBezTo>
                    <a:pt x="1054127" y="1859923"/>
                    <a:pt x="1240748" y="1858498"/>
                    <a:pt x="1240748" y="1855712"/>
                  </a:cubicBezTo>
                  <a:close/>
                </a:path>
              </a:pathLst>
            </a:custGeom>
            <a:grpFill/>
            <a:ln w="4209" cap="flat">
              <a:noFill/>
              <a:prstDash val="solid"/>
              <a:miter/>
            </a:ln>
          </p:spPr>
          <p:txBody>
            <a:bodyPr anchor="ctr"/>
            <a:lstStyle/>
            <a:p>
              <a:pPr fontAlgn="auto">
                <a:spcBef>
                  <a:spcPts val="0"/>
                </a:spcBef>
                <a:spcAft>
                  <a:spcPts val="0"/>
                </a:spcAft>
                <a:defRPr/>
              </a:pPr>
              <a:endParaRPr lang="x-none">
                <a:latin typeface="+mn-lt"/>
                <a:cs typeface="+mn-cs"/>
              </a:endParaRPr>
            </a:p>
          </p:txBody>
        </p:sp>
      </p:grpSp>
      <p:sp>
        <p:nvSpPr>
          <p:cNvPr id="23585" name="TextBox 610"/>
          <p:cNvSpPr txBox="1">
            <a:spLocks noChangeArrowheads="1"/>
          </p:cNvSpPr>
          <p:nvPr/>
        </p:nvSpPr>
        <p:spPr bwMode="auto">
          <a:xfrm>
            <a:off x="3413125" y="2074863"/>
            <a:ext cx="889000"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23586" name="TextBox 611"/>
          <p:cNvSpPr txBox="1">
            <a:spLocks noChangeArrowheads="1"/>
          </p:cNvSpPr>
          <p:nvPr/>
        </p:nvSpPr>
        <p:spPr bwMode="auto">
          <a:xfrm>
            <a:off x="3427413" y="2960688"/>
            <a:ext cx="889000"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5</a:t>
            </a:r>
            <a:endParaRPr lang="en-US" sz="2800" b="1">
              <a:solidFill>
                <a:srgbClr val="0C183B"/>
              </a:solidFill>
              <a:latin typeface="Arial Black" pitchFamily="34" charset="0"/>
            </a:endParaRPr>
          </a:p>
        </p:txBody>
      </p:sp>
    </p:spTree>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4585"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470" name="Прямоугольник 469">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4587"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04</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4589" name="TextBox 475"/>
          <p:cNvSpPr txBox="1">
            <a:spLocks noChangeArrowheads="1"/>
          </p:cNvSpPr>
          <p:nvPr/>
        </p:nvSpPr>
        <p:spPr bwMode="auto">
          <a:xfrm>
            <a:off x="5934075" y="2841625"/>
            <a:ext cx="5438775"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Безпечне житло, оселя</a:t>
            </a:r>
          </a:p>
        </p:txBody>
      </p:sp>
    </p:spTree>
  </p:cSld>
  <p:clrMapOvr>
    <a:masterClrMapping/>
  </p:clrMapOvr>
  <p:transition spd="slow">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0"/>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a:endParaRPr lang="en-US" sz="1400">
              <a:solidFill>
                <a:srgbClr val="FFFFFF"/>
              </a:solidFill>
              <a:latin typeface="Calisto MT" pitchFamily="18" charset="0"/>
              <a:cs typeface="Arial" charset="0"/>
            </a:endParaRPr>
          </a:p>
        </p:txBody>
      </p:sp>
      <p:pic>
        <p:nvPicPr>
          <p:cNvPr id="569" name="Рисунок 568">
            <a:extLst>
              <a:ext uri="{FF2B5EF4-FFF2-40B4-BE49-F238E27FC236}"/>
            </a:extLst>
          </p:cNvPr>
          <p:cNvPicPr>
            <a:picLocks noChangeAspect="1"/>
          </p:cNvPicPr>
          <p:nvPr/>
        </p:nvPicPr>
        <p:blipFill rotWithShape="1">
          <a:blip r:embed="rId2" cstate="print"/>
          <a:srcRect l="10542" r="12188"/>
          <a:stretch/>
        </p:blipFill>
        <p:spPr>
          <a:xfrm>
            <a:off x="4248612" y="1660081"/>
            <a:ext cx="3533033" cy="851592"/>
          </a:xfrm>
          <a:prstGeom prst="leftArrow">
            <a:avLst>
              <a:gd name="adj1" fmla="val 100000"/>
              <a:gd name="adj2" fmla="val 56309"/>
            </a:avLst>
          </a:prstGeom>
        </p:spPr>
      </p:pic>
      <p:sp>
        <p:nvSpPr>
          <p:cNvPr id="132" name="Прямоугольник 131">
            <a:extLst>
              <a:ext uri="{FF2B5EF4-FFF2-40B4-BE49-F238E27FC236}"/>
            </a:extLst>
          </p:cNvPr>
          <p:cNvSpPr/>
          <p:nvPr/>
        </p:nvSpPr>
        <p:spPr>
          <a:xfrm>
            <a:off x="7964488" y="206375"/>
            <a:ext cx="3605212" cy="2498725"/>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pic>
        <p:nvPicPr>
          <p:cNvPr id="570" name="Рисунок 569">
            <a:extLst>
              <a:ext uri="{FF2B5EF4-FFF2-40B4-BE49-F238E27FC236}"/>
            </a:extLst>
          </p:cNvPr>
          <p:cNvPicPr>
            <a:picLocks noChangeAspect="1"/>
          </p:cNvPicPr>
          <p:nvPr/>
        </p:nvPicPr>
        <p:blipFill rotWithShape="1">
          <a:blip r:embed="rId2" cstate="print"/>
          <a:srcRect l="10542" r="12188"/>
          <a:stretch/>
        </p:blipFill>
        <p:spPr>
          <a:xfrm>
            <a:off x="4248613" y="4648528"/>
            <a:ext cx="3533032" cy="851592"/>
          </a:xfrm>
          <a:prstGeom prst="leftArrow">
            <a:avLst>
              <a:gd name="adj1" fmla="val 100000"/>
              <a:gd name="adj2" fmla="val 56309"/>
            </a:avLst>
          </a:prstGeom>
        </p:spPr>
      </p:pic>
      <p:grpSp>
        <p:nvGrpSpPr>
          <p:cNvPr id="25611"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25612" name="Прямоугольник 551"/>
          <p:cNvSpPr>
            <a:spLocks noChangeArrowheads="1"/>
          </p:cNvSpPr>
          <p:nvPr/>
        </p:nvSpPr>
        <p:spPr bwMode="auto">
          <a:xfrm>
            <a:off x="7972425" y="2705100"/>
            <a:ext cx="3602038" cy="3889375"/>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Безпечне житло, оселя</a:t>
            </a:r>
          </a:p>
        </p:txBody>
      </p:sp>
      <p:grpSp>
        <p:nvGrpSpPr>
          <p:cNvPr id="25614"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5615" name="TextBox 612"/>
          <p:cNvSpPr txBox="1">
            <a:spLocks noChangeArrowheads="1"/>
          </p:cNvSpPr>
          <p:nvPr/>
        </p:nvSpPr>
        <p:spPr bwMode="auto">
          <a:xfrm>
            <a:off x="1665288" y="3363913"/>
            <a:ext cx="1162050" cy="242887"/>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КРАДІЖОК</a:t>
            </a:r>
            <a:endParaRPr lang="en-US" sz="1200" b="1">
              <a:solidFill>
                <a:srgbClr val="0C183B"/>
              </a:solidFill>
              <a:latin typeface="Calibri" pitchFamily="34" charset="0"/>
            </a:endParaRPr>
          </a:p>
        </p:txBody>
      </p:sp>
      <p:sp>
        <p:nvSpPr>
          <p:cNvPr id="622" name="TextBox 621">
            <a:extLst>
              <a:ext uri="{FF2B5EF4-FFF2-40B4-BE49-F238E27FC236}"/>
            </a:extLst>
          </p:cNvPr>
          <p:cNvSpPr txBox="1"/>
          <p:nvPr/>
        </p:nvSpPr>
        <p:spPr>
          <a:xfrm>
            <a:off x="8061325" y="973138"/>
            <a:ext cx="3409950" cy="738187"/>
          </a:xfrm>
          <a:prstGeom prst="rect">
            <a:avLst/>
          </a:prstGeom>
          <a:noFill/>
        </p:spPr>
        <p:txBody>
          <a:bodyPr>
            <a:spAutoFit/>
          </a:bodyPr>
          <a:lstStyle/>
          <a:p>
            <a:pPr fontAlgn="auto">
              <a:spcBef>
                <a:spcPts val="0"/>
              </a:spcBef>
              <a:spcAft>
                <a:spcPts val="0"/>
              </a:spcAft>
              <a:defRPr/>
            </a:pPr>
            <a:r>
              <a:rPr lang="uk-UA" sz="1400" dirty="0">
                <a:solidFill>
                  <a:schemeClr val="bg1"/>
                </a:solidFill>
                <a:latin typeface="+mn-lt"/>
                <a:cs typeface="+mn-cs"/>
              </a:rPr>
              <a:t>Квартира</a:t>
            </a:r>
          </a:p>
          <a:p>
            <a:pPr fontAlgn="auto">
              <a:spcBef>
                <a:spcPts val="0"/>
              </a:spcBef>
              <a:spcAft>
                <a:spcPts val="0"/>
              </a:spcAft>
              <a:defRPr/>
            </a:pPr>
            <a:r>
              <a:rPr lang="uk-UA" sz="1400" dirty="0">
                <a:solidFill>
                  <a:schemeClr val="bg1"/>
                </a:solidFill>
                <a:latin typeface="+mn-lt"/>
                <a:cs typeface="+mn-cs"/>
              </a:rPr>
              <a:t>Приватний будинок</a:t>
            </a:r>
          </a:p>
          <a:p>
            <a:pPr fontAlgn="auto">
              <a:spcBef>
                <a:spcPts val="0"/>
              </a:spcBef>
              <a:spcAft>
                <a:spcPts val="0"/>
              </a:spcAft>
              <a:defRPr/>
            </a:pPr>
            <a:r>
              <a:rPr lang="uk-UA" sz="1400" dirty="0">
                <a:solidFill>
                  <a:schemeClr val="bg1"/>
                </a:solidFill>
                <a:latin typeface="+mn-lt"/>
                <a:cs typeface="+mn-cs"/>
              </a:rPr>
              <a:t>Дача, гараж</a:t>
            </a:r>
            <a:endParaRPr lang="uk-UA" sz="1400" dirty="0">
              <a:solidFill>
                <a:schemeClr val="bg1"/>
              </a:solidFill>
              <a:latin typeface="+mj-lt"/>
              <a:cs typeface="+mn-cs"/>
            </a:endParaRPr>
          </a:p>
        </p:txBody>
      </p:sp>
      <p:sp>
        <p:nvSpPr>
          <p:cNvPr id="25617" name="TextBox 622"/>
          <p:cNvSpPr txBox="1">
            <a:spLocks noChangeArrowheads="1"/>
          </p:cNvSpPr>
          <p:nvPr/>
        </p:nvSpPr>
        <p:spPr bwMode="auto">
          <a:xfrm>
            <a:off x="8008938" y="619125"/>
            <a:ext cx="3319462" cy="339725"/>
          </a:xfrm>
          <a:prstGeom prst="rect">
            <a:avLst/>
          </a:prstGeom>
          <a:noFill/>
          <a:ln w="9525">
            <a:noFill/>
            <a:miter lim="800000"/>
            <a:headEnd/>
            <a:tailEnd/>
          </a:ln>
        </p:spPr>
        <p:txBody>
          <a:bodyPr>
            <a:spAutoFit/>
          </a:bodyPr>
          <a:lstStyle/>
          <a:p>
            <a:r>
              <a:rPr lang="uk-UA" sz="1600" b="1">
                <a:solidFill>
                  <a:schemeClr val="bg1"/>
                </a:solidFill>
              </a:rPr>
              <a:t>Місце скоєння крадіжки</a:t>
            </a:r>
          </a:p>
        </p:txBody>
      </p:sp>
      <p:sp>
        <p:nvSpPr>
          <p:cNvPr id="25618" name="TextBox 552"/>
          <p:cNvSpPr txBox="1">
            <a:spLocks noChangeArrowheads="1"/>
          </p:cNvSpPr>
          <p:nvPr/>
        </p:nvSpPr>
        <p:spPr bwMode="auto">
          <a:xfrm>
            <a:off x="8093075" y="3148013"/>
            <a:ext cx="3486150" cy="1384300"/>
          </a:xfrm>
          <a:prstGeom prst="rect">
            <a:avLst/>
          </a:prstGeom>
          <a:noFill/>
          <a:ln w="9525">
            <a:noFill/>
            <a:miter lim="800000"/>
            <a:headEnd/>
            <a:tailEnd/>
          </a:ln>
        </p:spPr>
        <p:txBody>
          <a:bodyPr>
            <a:spAutoFit/>
          </a:bodyPr>
          <a:lstStyle/>
          <a:p>
            <a:r>
              <a:rPr lang="ru-RU" sz="1400">
                <a:solidFill>
                  <a:srgbClr val="0C183B"/>
                </a:solidFill>
                <a:latin typeface="Calibri" pitchFamily="34" charset="0"/>
              </a:rPr>
              <a:t>- </a:t>
            </a:r>
            <a:r>
              <a:rPr lang="uk-UA" sz="1400">
                <a:solidFill>
                  <a:srgbClr val="0C183B"/>
                </a:solidFill>
                <a:latin typeface="Calibri" pitchFamily="34" charset="0"/>
              </a:rPr>
              <a:t>Під час купівлі товарів через мережу Інтернет.</a:t>
            </a:r>
          </a:p>
          <a:p>
            <a:r>
              <a:rPr lang="uk-UA" sz="1400">
                <a:solidFill>
                  <a:srgbClr val="0C183B"/>
                </a:solidFill>
                <a:latin typeface="Calibri" pitchFamily="34" charset="0"/>
              </a:rPr>
              <a:t> - Під виглядом працівників банківських структур.</a:t>
            </a:r>
          </a:p>
          <a:p>
            <a:r>
              <a:rPr lang="uk-UA" sz="1400">
                <a:solidFill>
                  <a:srgbClr val="0C183B"/>
                </a:solidFill>
                <a:latin typeface="Calibri" pitchFamily="34" charset="0"/>
              </a:rPr>
              <a:t> - Нібито за звільнення близьких людей від відповідальності.</a:t>
            </a:r>
          </a:p>
        </p:txBody>
      </p:sp>
      <p:sp>
        <p:nvSpPr>
          <p:cNvPr id="25619" name="TextBox 553"/>
          <p:cNvSpPr txBox="1">
            <a:spLocks noChangeArrowheads="1"/>
          </p:cNvSpPr>
          <p:nvPr/>
        </p:nvSpPr>
        <p:spPr bwMode="auto">
          <a:xfrm>
            <a:off x="8093075" y="2794000"/>
            <a:ext cx="3563938" cy="369888"/>
          </a:xfrm>
          <a:prstGeom prst="rect">
            <a:avLst/>
          </a:prstGeom>
          <a:noFill/>
          <a:ln w="9525">
            <a:noFill/>
            <a:miter lim="800000"/>
            <a:headEnd/>
            <a:tailEnd/>
          </a:ln>
        </p:spPr>
        <p:txBody>
          <a:bodyPr>
            <a:spAutoFit/>
          </a:bodyPr>
          <a:lstStyle/>
          <a:p>
            <a:r>
              <a:rPr lang="uk-UA" b="1">
                <a:latin typeface="Calibri" pitchFamily="34" charset="0"/>
              </a:rPr>
              <a:t>Види шахрайства</a:t>
            </a:r>
          </a:p>
        </p:txBody>
      </p:sp>
      <p:sp>
        <p:nvSpPr>
          <p:cNvPr id="25620" name="TextBox 554"/>
          <p:cNvSpPr txBox="1">
            <a:spLocks noChangeArrowheads="1"/>
          </p:cNvSpPr>
          <p:nvPr/>
        </p:nvSpPr>
        <p:spPr bwMode="auto">
          <a:xfrm>
            <a:off x="5275263" y="1101725"/>
            <a:ext cx="863600" cy="461963"/>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67</a:t>
            </a:r>
            <a:endParaRPr lang="en-US" sz="2400" b="1">
              <a:solidFill>
                <a:srgbClr val="0C183B"/>
              </a:solidFill>
              <a:latin typeface="Arial Black" pitchFamily="34" charset="0"/>
            </a:endParaRPr>
          </a:p>
        </p:txBody>
      </p:sp>
      <p:sp>
        <p:nvSpPr>
          <p:cNvPr id="25621" name="TextBox 555"/>
          <p:cNvSpPr txBox="1">
            <a:spLocks noChangeArrowheads="1"/>
          </p:cNvSpPr>
          <p:nvPr/>
        </p:nvSpPr>
        <p:spPr bwMode="auto">
          <a:xfrm>
            <a:off x="6138863" y="1204913"/>
            <a:ext cx="151447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ЗАТРИМАНО</a:t>
            </a:r>
          </a:p>
        </p:txBody>
      </p:sp>
      <p:sp>
        <p:nvSpPr>
          <p:cNvPr id="25622" name="TextBox 556"/>
          <p:cNvSpPr txBox="1">
            <a:spLocks noChangeArrowheads="1"/>
          </p:cNvSpPr>
          <p:nvPr/>
        </p:nvSpPr>
        <p:spPr bwMode="auto">
          <a:xfrm>
            <a:off x="6145213" y="1998663"/>
            <a:ext cx="1514475" cy="242887"/>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РОЗКРИТО</a:t>
            </a:r>
            <a:endParaRPr lang="en-US" sz="1200" b="1">
              <a:solidFill>
                <a:srgbClr val="0C183B"/>
              </a:solidFill>
              <a:latin typeface="Calibri" pitchFamily="34" charset="0"/>
            </a:endParaRPr>
          </a:p>
        </p:txBody>
      </p:sp>
      <p:sp>
        <p:nvSpPr>
          <p:cNvPr id="25623" name="TextBox 557"/>
          <p:cNvSpPr txBox="1">
            <a:spLocks noChangeArrowheads="1"/>
          </p:cNvSpPr>
          <p:nvPr/>
        </p:nvSpPr>
        <p:spPr bwMode="auto">
          <a:xfrm>
            <a:off x="6184900" y="2660650"/>
            <a:ext cx="1628775" cy="3841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ЗАВДАНО ЗБИТКІВ</a:t>
            </a:r>
            <a:endParaRPr lang="en-US" sz="1200" b="1">
              <a:solidFill>
                <a:srgbClr val="0C183B"/>
              </a:solidFill>
              <a:latin typeface="Calibri" pitchFamily="34" charset="0"/>
            </a:endParaRPr>
          </a:p>
        </p:txBody>
      </p:sp>
      <p:sp>
        <p:nvSpPr>
          <p:cNvPr id="25624" name="TextBox 558"/>
          <p:cNvSpPr txBox="1">
            <a:spLocks noChangeArrowheads="1"/>
          </p:cNvSpPr>
          <p:nvPr/>
        </p:nvSpPr>
        <p:spPr bwMode="auto">
          <a:xfrm>
            <a:off x="5275263" y="1889125"/>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23</a:t>
            </a:r>
            <a:endParaRPr lang="en-US" sz="2400" b="1">
              <a:solidFill>
                <a:srgbClr val="0C183B"/>
              </a:solidFill>
              <a:latin typeface="Arial Black" pitchFamily="34" charset="0"/>
            </a:endParaRPr>
          </a:p>
        </p:txBody>
      </p:sp>
      <p:sp>
        <p:nvSpPr>
          <p:cNvPr id="25625" name="TextBox 560"/>
          <p:cNvSpPr txBox="1">
            <a:spLocks noChangeArrowheads="1"/>
          </p:cNvSpPr>
          <p:nvPr/>
        </p:nvSpPr>
        <p:spPr bwMode="auto">
          <a:xfrm>
            <a:off x="1681163" y="2760663"/>
            <a:ext cx="113030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86</a:t>
            </a:r>
            <a:endParaRPr lang="en-US" sz="3600" b="1">
              <a:solidFill>
                <a:srgbClr val="0C183B"/>
              </a:solidFill>
              <a:latin typeface="Arial Black" pitchFamily="34" charset="0"/>
            </a:endParaRPr>
          </a:p>
        </p:txBody>
      </p:sp>
      <p:sp>
        <p:nvSpPr>
          <p:cNvPr id="25626" name="TextBox 561"/>
          <p:cNvSpPr txBox="1">
            <a:spLocks noChangeArrowheads="1"/>
          </p:cNvSpPr>
          <p:nvPr/>
        </p:nvSpPr>
        <p:spPr bwMode="auto">
          <a:xfrm>
            <a:off x="1260475" y="5956300"/>
            <a:ext cx="2028825" cy="244475"/>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ШАХРАЙСТВА</a:t>
            </a:r>
            <a:endParaRPr lang="en-US" sz="1200" b="1">
              <a:solidFill>
                <a:srgbClr val="0C183B"/>
              </a:solidFill>
              <a:latin typeface="Calibri" pitchFamily="34" charset="0"/>
            </a:endParaRPr>
          </a:p>
        </p:txBody>
      </p:sp>
      <p:sp>
        <p:nvSpPr>
          <p:cNvPr id="25627" name="TextBox 562"/>
          <p:cNvSpPr txBox="1">
            <a:spLocks noChangeArrowheads="1"/>
          </p:cNvSpPr>
          <p:nvPr/>
        </p:nvSpPr>
        <p:spPr bwMode="auto">
          <a:xfrm>
            <a:off x="5275263" y="3978275"/>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sp>
        <p:nvSpPr>
          <p:cNvPr id="25628" name="TextBox 563"/>
          <p:cNvSpPr txBox="1">
            <a:spLocks noChangeArrowheads="1"/>
          </p:cNvSpPr>
          <p:nvPr/>
        </p:nvSpPr>
        <p:spPr bwMode="auto">
          <a:xfrm>
            <a:off x="6145213" y="3992563"/>
            <a:ext cx="151447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ЗАТРИМАНО</a:t>
            </a:r>
          </a:p>
        </p:txBody>
      </p:sp>
      <p:sp>
        <p:nvSpPr>
          <p:cNvPr id="25629" name="TextBox 564"/>
          <p:cNvSpPr txBox="1">
            <a:spLocks noChangeArrowheads="1"/>
          </p:cNvSpPr>
          <p:nvPr/>
        </p:nvSpPr>
        <p:spPr bwMode="auto">
          <a:xfrm>
            <a:off x="6145213" y="4959350"/>
            <a:ext cx="151447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РОЗКРИТО</a:t>
            </a:r>
          </a:p>
        </p:txBody>
      </p:sp>
      <p:sp>
        <p:nvSpPr>
          <p:cNvPr id="25630" name="TextBox 566"/>
          <p:cNvSpPr txBox="1">
            <a:spLocks noChangeArrowheads="1"/>
          </p:cNvSpPr>
          <p:nvPr/>
        </p:nvSpPr>
        <p:spPr bwMode="auto">
          <a:xfrm>
            <a:off x="5275263" y="4851400"/>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pic>
        <p:nvPicPr>
          <p:cNvPr id="25631" name="Рисунок 6"/>
          <p:cNvPicPr>
            <a:picLocks noChangeAspect="1"/>
          </p:cNvPicPr>
          <p:nvPr/>
        </p:nvPicPr>
        <p:blipFill>
          <a:blip r:embed="rId3"/>
          <a:srcRect/>
          <a:stretch>
            <a:fillRect/>
          </a:stretch>
        </p:blipFill>
        <p:spPr bwMode="auto">
          <a:xfrm>
            <a:off x="4594225" y="957263"/>
            <a:ext cx="763588" cy="665162"/>
          </a:xfrm>
          <a:prstGeom prst="rect">
            <a:avLst/>
          </a:prstGeom>
          <a:noFill/>
          <a:ln w="9525">
            <a:noFill/>
            <a:miter lim="800000"/>
            <a:headEnd/>
            <a:tailEnd/>
          </a:ln>
        </p:spPr>
      </p:pic>
      <p:pic>
        <p:nvPicPr>
          <p:cNvPr id="25632" name="Рисунок 578"/>
          <p:cNvPicPr>
            <a:picLocks noChangeAspect="1"/>
          </p:cNvPicPr>
          <p:nvPr/>
        </p:nvPicPr>
        <p:blipFill>
          <a:blip r:embed="rId3"/>
          <a:srcRect/>
          <a:stretch>
            <a:fillRect/>
          </a:stretch>
        </p:blipFill>
        <p:spPr bwMode="auto">
          <a:xfrm>
            <a:off x="4606925" y="3836988"/>
            <a:ext cx="763588" cy="665162"/>
          </a:xfrm>
          <a:prstGeom prst="rect">
            <a:avLst/>
          </a:prstGeom>
          <a:noFill/>
          <a:ln w="9525">
            <a:noFill/>
            <a:miter lim="800000"/>
            <a:headEnd/>
            <a:tailEnd/>
          </a:ln>
        </p:spPr>
      </p:pic>
      <p:sp>
        <p:nvSpPr>
          <p:cNvPr id="25633" name="TextBox 586"/>
          <p:cNvSpPr txBox="1">
            <a:spLocks noChangeArrowheads="1"/>
          </p:cNvSpPr>
          <p:nvPr/>
        </p:nvSpPr>
        <p:spPr bwMode="auto">
          <a:xfrm>
            <a:off x="1709738" y="5386388"/>
            <a:ext cx="113030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20</a:t>
            </a:r>
            <a:endParaRPr lang="en-US" sz="3600" b="1">
              <a:solidFill>
                <a:srgbClr val="0C183B"/>
              </a:solidFill>
              <a:latin typeface="Arial Black" pitchFamily="34" charset="0"/>
            </a:endParaRPr>
          </a:p>
        </p:txBody>
      </p:sp>
      <p:cxnSp>
        <p:nvCxnSpPr>
          <p:cNvPr id="588" name="Прямая соединительная линия 587">
            <a:extLst>
              <a:ext uri="{FF2B5EF4-FFF2-40B4-BE49-F238E27FC236}"/>
            </a:extLst>
          </p:cNvPr>
          <p:cNvCxnSpPr/>
          <p:nvPr/>
        </p:nvCxnSpPr>
        <p:spPr>
          <a:xfrm>
            <a:off x="777875" y="3686175"/>
            <a:ext cx="6789738"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25635" name="Прямоугольник 2"/>
          <p:cNvSpPr>
            <a:spLocks noChangeArrowheads="1"/>
          </p:cNvSpPr>
          <p:nvPr/>
        </p:nvSpPr>
        <p:spPr bwMode="auto">
          <a:xfrm>
            <a:off x="8075613" y="1670050"/>
            <a:ext cx="2263775" cy="338138"/>
          </a:xfrm>
          <a:prstGeom prst="rect">
            <a:avLst/>
          </a:prstGeom>
          <a:noFill/>
          <a:ln w="9525">
            <a:noFill/>
            <a:miter lim="800000"/>
            <a:headEnd/>
            <a:tailEnd/>
          </a:ln>
        </p:spPr>
        <p:txBody>
          <a:bodyPr wrap="none">
            <a:spAutoFit/>
          </a:bodyPr>
          <a:lstStyle/>
          <a:p>
            <a:r>
              <a:rPr lang="uk-UA" sz="1600" b="1">
                <a:solidFill>
                  <a:schemeClr val="bg1"/>
                </a:solidFill>
              </a:rPr>
              <a:t>Спосіб проникнення</a:t>
            </a:r>
          </a:p>
        </p:txBody>
      </p:sp>
      <p:sp>
        <p:nvSpPr>
          <p:cNvPr id="25636" name="TextBox 583"/>
          <p:cNvSpPr txBox="1">
            <a:spLocks noChangeArrowheads="1"/>
          </p:cNvSpPr>
          <p:nvPr/>
        </p:nvSpPr>
        <p:spPr bwMode="auto">
          <a:xfrm>
            <a:off x="8126413" y="1976438"/>
            <a:ext cx="3408362" cy="523875"/>
          </a:xfrm>
          <a:prstGeom prst="rect">
            <a:avLst/>
          </a:prstGeom>
          <a:noFill/>
          <a:ln w="9525">
            <a:noFill/>
            <a:miter lim="800000"/>
            <a:headEnd/>
            <a:tailEnd/>
          </a:ln>
        </p:spPr>
        <p:txBody>
          <a:bodyPr>
            <a:spAutoFit/>
          </a:bodyPr>
          <a:lstStyle/>
          <a:p>
            <a:r>
              <a:rPr lang="uk-UA" sz="1400">
                <a:solidFill>
                  <a:schemeClr val="bg1"/>
                </a:solidFill>
                <a:latin typeface="Calibri" pitchFamily="34" charset="0"/>
              </a:rPr>
              <a:t>Вільний доступ</a:t>
            </a:r>
          </a:p>
          <a:p>
            <a:r>
              <a:rPr lang="uk-UA" sz="1400">
                <a:solidFill>
                  <a:schemeClr val="bg1"/>
                </a:solidFill>
                <a:latin typeface="Calibri" pitchFamily="34" charset="0"/>
              </a:rPr>
              <a:t>Злам дверей, вікон, воріт</a:t>
            </a:r>
          </a:p>
        </p:txBody>
      </p:sp>
      <p:sp>
        <p:nvSpPr>
          <p:cNvPr id="25637" name="TextBox 584"/>
          <p:cNvSpPr txBox="1">
            <a:spLocks noChangeArrowheads="1"/>
          </p:cNvSpPr>
          <p:nvPr/>
        </p:nvSpPr>
        <p:spPr bwMode="auto">
          <a:xfrm>
            <a:off x="6181725" y="3040063"/>
            <a:ext cx="1774825" cy="39052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ПОВЕРНУТО МАЙНА / ВІДШКОДОВАНО</a:t>
            </a:r>
            <a:endParaRPr lang="en-US" sz="1200" b="1">
              <a:solidFill>
                <a:srgbClr val="0C183B"/>
              </a:solidFill>
              <a:latin typeface="Calibri" pitchFamily="34" charset="0"/>
            </a:endParaRPr>
          </a:p>
        </p:txBody>
      </p:sp>
      <p:sp>
        <p:nvSpPr>
          <p:cNvPr id="25638" name="TextBox 585"/>
          <p:cNvSpPr txBox="1">
            <a:spLocks noChangeArrowheads="1"/>
          </p:cNvSpPr>
          <p:nvPr/>
        </p:nvSpPr>
        <p:spPr bwMode="auto">
          <a:xfrm>
            <a:off x="4051300" y="2495550"/>
            <a:ext cx="2589213"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34071 </a:t>
            </a:r>
            <a:r>
              <a:rPr lang="uk-UA" sz="1600" b="1">
                <a:solidFill>
                  <a:srgbClr val="0C183B"/>
                </a:solidFill>
                <a:latin typeface="Arial Black" pitchFamily="34" charset="0"/>
              </a:rPr>
              <a:t>тис. грн.</a:t>
            </a:r>
            <a:endParaRPr lang="en-US" sz="2400" b="1">
              <a:solidFill>
                <a:srgbClr val="0C183B"/>
              </a:solidFill>
              <a:latin typeface="Arial Black" pitchFamily="34" charset="0"/>
            </a:endParaRPr>
          </a:p>
        </p:txBody>
      </p:sp>
      <p:sp>
        <p:nvSpPr>
          <p:cNvPr id="25639" name="TextBox 588"/>
          <p:cNvSpPr txBox="1">
            <a:spLocks noChangeArrowheads="1"/>
          </p:cNvSpPr>
          <p:nvPr/>
        </p:nvSpPr>
        <p:spPr bwMode="auto">
          <a:xfrm>
            <a:off x="4029075" y="2952750"/>
            <a:ext cx="2589213"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6234 </a:t>
            </a:r>
            <a:r>
              <a:rPr lang="uk-UA" sz="1600" b="1">
                <a:solidFill>
                  <a:srgbClr val="0C183B"/>
                </a:solidFill>
                <a:latin typeface="Arial Black" pitchFamily="34" charset="0"/>
              </a:rPr>
              <a:t>тис. грн.</a:t>
            </a:r>
            <a:endParaRPr lang="en-US" sz="1600" b="1">
              <a:solidFill>
                <a:srgbClr val="0C183B"/>
              </a:solidFill>
              <a:latin typeface="Arial Black" pitchFamily="34" charset="0"/>
            </a:endParaRPr>
          </a:p>
        </p:txBody>
      </p:sp>
      <p:pic>
        <p:nvPicPr>
          <p:cNvPr id="25640" name="Рисунок 5"/>
          <p:cNvPicPr>
            <a:picLocks noChangeAspect="1"/>
          </p:cNvPicPr>
          <p:nvPr/>
        </p:nvPicPr>
        <p:blipFill>
          <a:blip r:embed="rId4"/>
          <a:srcRect/>
          <a:stretch>
            <a:fillRect/>
          </a:stretch>
        </p:blipFill>
        <p:spPr bwMode="auto">
          <a:xfrm>
            <a:off x="4764088" y="1712913"/>
            <a:ext cx="546100" cy="715962"/>
          </a:xfrm>
          <a:prstGeom prst="rect">
            <a:avLst/>
          </a:prstGeom>
          <a:noFill/>
          <a:ln w="9525">
            <a:noFill/>
            <a:miter lim="800000"/>
            <a:headEnd/>
            <a:tailEnd/>
          </a:ln>
        </p:spPr>
      </p:pic>
      <p:pic>
        <p:nvPicPr>
          <p:cNvPr id="25641" name="Рисунок 592"/>
          <p:cNvPicPr>
            <a:picLocks noChangeAspect="1"/>
          </p:cNvPicPr>
          <p:nvPr/>
        </p:nvPicPr>
        <p:blipFill>
          <a:blip r:embed="rId4"/>
          <a:srcRect/>
          <a:stretch>
            <a:fillRect/>
          </a:stretch>
        </p:blipFill>
        <p:spPr bwMode="auto">
          <a:xfrm>
            <a:off x="4781550" y="4710113"/>
            <a:ext cx="546100" cy="715962"/>
          </a:xfrm>
          <a:prstGeom prst="rect">
            <a:avLst/>
          </a:prstGeom>
          <a:noFill/>
          <a:ln w="9525">
            <a:noFill/>
            <a:miter lim="800000"/>
            <a:headEnd/>
            <a:tailEnd/>
          </a:ln>
        </p:spPr>
      </p:pic>
      <p:sp>
        <p:nvSpPr>
          <p:cNvPr id="597" name="Полилиния: фигура 596">
            <a:extLst>
              <a:ext uri="{FF2B5EF4-FFF2-40B4-BE49-F238E27FC236}"/>
            </a:extLst>
          </p:cNvPr>
          <p:cNvSpPr/>
          <p:nvPr/>
        </p:nvSpPr>
        <p:spPr>
          <a:xfrm>
            <a:off x="1778000" y="4459288"/>
            <a:ext cx="1022350" cy="823912"/>
          </a:xfrm>
          <a:custGeom>
            <a:avLst/>
            <a:gdLst>
              <a:gd name="connsiteX0" fmla="*/ 950120 w 1897857"/>
              <a:gd name="connsiteY0" fmla="*/ 0 h 1442964"/>
              <a:gd name="connsiteX1" fmla="*/ 1095376 w 1897857"/>
              <a:gd name="connsiteY1" fmla="*/ 223838 h 1442964"/>
              <a:gd name="connsiteX2" fmla="*/ 1233488 w 1897857"/>
              <a:gd name="connsiteY2" fmla="*/ 11906 h 1442964"/>
              <a:gd name="connsiteX3" fmla="*/ 1359694 w 1897857"/>
              <a:gd name="connsiteY3" fmla="*/ 261937 h 1442964"/>
              <a:gd name="connsiteX4" fmla="*/ 1502570 w 1897857"/>
              <a:gd name="connsiteY4" fmla="*/ 147638 h 1442964"/>
              <a:gd name="connsiteX5" fmla="*/ 1626395 w 1897857"/>
              <a:gd name="connsiteY5" fmla="*/ 369094 h 1442964"/>
              <a:gd name="connsiteX6" fmla="*/ 1754867 w 1897857"/>
              <a:gd name="connsiteY6" fmla="*/ 252412 h 1442964"/>
              <a:gd name="connsiteX7" fmla="*/ 1819276 w 1897857"/>
              <a:gd name="connsiteY7" fmla="*/ 459581 h 1442964"/>
              <a:gd name="connsiteX8" fmla="*/ 1897857 w 1897857"/>
              <a:gd name="connsiteY8" fmla="*/ 340519 h 1442964"/>
              <a:gd name="connsiteX9" fmla="*/ 1897741 w 1897857"/>
              <a:gd name="connsiteY9" fmla="*/ 1004630 h 1442964"/>
              <a:gd name="connsiteX10" fmla="*/ 0 w 1897857"/>
              <a:gd name="connsiteY10" fmla="*/ 928430 h 1442964"/>
              <a:gd name="connsiteX11" fmla="*/ 14288 w 1897857"/>
              <a:gd name="connsiteY11" fmla="*/ 316706 h 1442964"/>
              <a:gd name="connsiteX12" fmla="*/ 83346 w 1897857"/>
              <a:gd name="connsiteY12" fmla="*/ 457199 h 1442964"/>
              <a:gd name="connsiteX13" fmla="*/ 164308 w 1897857"/>
              <a:gd name="connsiteY13" fmla="*/ 266700 h 1442964"/>
              <a:gd name="connsiteX14" fmla="*/ 283371 w 1897857"/>
              <a:gd name="connsiteY14" fmla="*/ 378618 h 1442964"/>
              <a:gd name="connsiteX15" fmla="*/ 400051 w 1897857"/>
              <a:gd name="connsiteY15" fmla="*/ 114300 h 1442964"/>
              <a:gd name="connsiteX16" fmla="*/ 540545 w 1897857"/>
              <a:gd name="connsiteY16" fmla="*/ 266700 h 1442964"/>
              <a:gd name="connsiteX17" fmla="*/ 666751 w 1897857"/>
              <a:gd name="connsiteY17" fmla="*/ 26194 h 1442964"/>
              <a:gd name="connsiteX18" fmla="*/ 802483 w 1897857"/>
              <a:gd name="connsiteY18" fmla="*/ 219075 h 1442964"/>
              <a:gd name="connsiteX19" fmla="*/ 950120 w 1897857"/>
              <a:gd name="connsiteY19" fmla="*/ 0 h 1442964"/>
              <a:gd name="connsiteX20" fmla="*/ 929869 w 1897857"/>
              <a:gd name="connsiteY20" fmla="*/ 287771 h 1442964"/>
              <a:gd name="connsiteX21" fmla="*/ 66675 w 1897857"/>
              <a:gd name="connsiteY21" fmla="*/ 592929 h 1442964"/>
              <a:gd name="connsiteX22" fmla="*/ 73820 w 1897857"/>
              <a:gd name="connsiteY22" fmla="*/ 650079 h 1442964"/>
              <a:gd name="connsiteX23" fmla="*/ 516733 w 1897857"/>
              <a:gd name="connsiteY23" fmla="*/ 657223 h 1442964"/>
              <a:gd name="connsiteX24" fmla="*/ 523876 w 1897857"/>
              <a:gd name="connsiteY24" fmla="*/ 754855 h 1442964"/>
              <a:gd name="connsiteX25" fmla="*/ 78582 w 1897857"/>
              <a:gd name="connsiteY25" fmla="*/ 752472 h 1442964"/>
              <a:gd name="connsiteX26" fmla="*/ 171451 w 1897857"/>
              <a:gd name="connsiteY26" fmla="*/ 1076323 h 1442964"/>
              <a:gd name="connsiteX27" fmla="*/ 278607 w 1897857"/>
              <a:gd name="connsiteY27" fmla="*/ 938211 h 1442964"/>
              <a:gd name="connsiteX28" fmla="*/ 414339 w 1897857"/>
              <a:gd name="connsiteY28" fmla="*/ 1209673 h 1442964"/>
              <a:gd name="connsiteX29" fmla="*/ 576264 w 1897857"/>
              <a:gd name="connsiteY29" fmla="*/ 1057273 h 1442964"/>
              <a:gd name="connsiteX30" fmla="*/ 773908 w 1897857"/>
              <a:gd name="connsiteY30" fmla="*/ 1293017 h 1442964"/>
              <a:gd name="connsiteX31" fmla="*/ 966788 w 1897857"/>
              <a:gd name="connsiteY31" fmla="*/ 1092991 h 1442964"/>
              <a:gd name="connsiteX32" fmla="*/ 1152526 w 1897857"/>
              <a:gd name="connsiteY32" fmla="*/ 1300161 h 1442964"/>
              <a:gd name="connsiteX33" fmla="*/ 1333501 w 1897857"/>
              <a:gd name="connsiteY33" fmla="*/ 1057273 h 1442964"/>
              <a:gd name="connsiteX34" fmla="*/ 1507332 w 1897857"/>
              <a:gd name="connsiteY34" fmla="*/ 1219197 h 1442964"/>
              <a:gd name="connsiteX35" fmla="*/ 1639020 w 1897857"/>
              <a:gd name="connsiteY35" fmla="*/ 931068 h 1442964"/>
              <a:gd name="connsiteX36" fmla="*/ 1743076 w 1897857"/>
              <a:gd name="connsiteY36" fmla="*/ 1071559 h 1442964"/>
              <a:gd name="connsiteX37" fmla="*/ 1831183 w 1897857"/>
              <a:gd name="connsiteY37" fmla="*/ 752472 h 1442964"/>
              <a:gd name="connsiteX38" fmla="*/ 1388270 w 1897857"/>
              <a:gd name="connsiteY38" fmla="*/ 759616 h 1442964"/>
              <a:gd name="connsiteX39" fmla="*/ 1397795 w 1897857"/>
              <a:gd name="connsiteY39" fmla="*/ 657222 h 1442964"/>
              <a:gd name="connsiteX40" fmla="*/ 1838326 w 1897857"/>
              <a:gd name="connsiteY40" fmla="*/ 654841 h 1442964"/>
              <a:gd name="connsiteX41" fmla="*/ 929869 w 1897857"/>
              <a:gd name="connsiteY41" fmla="*/ 287771 h 144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97857" h="1442964">
                <a:moveTo>
                  <a:pt x="950120" y="0"/>
                </a:moveTo>
                <a:cubicBezTo>
                  <a:pt x="993776" y="46831"/>
                  <a:pt x="1051719" y="167481"/>
                  <a:pt x="1095376" y="223838"/>
                </a:cubicBezTo>
                <a:cubicBezTo>
                  <a:pt x="1139827" y="171450"/>
                  <a:pt x="1205706" y="45243"/>
                  <a:pt x="1233488" y="11906"/>
                </a:cubicBezTo>
                <a:cubicBezTo>
                  <a:pt x="1261269" y="57150"/>
                  <a:pt x="1327150" y="211931"/>
                  <a:pt x="1359694" y="261937"/>
                </a:cubicBezTo>
                <a:cubicBezTo>
                  <a:pt x="1418432" y="230981"/>
                  <a:pt x="1460501" y="173832"/>
                  <a:pt x="1502570" y="147638"/>
                </a:cubicBezTo>
                <a:cubicBezTo>
                  <a:pt x="1525589" y="183357"/>
                  <a:pt x="1584327" y="302419"/>
                  <a:pt x="1626395" y="369094"/>
                </a:cubicBezTo>
                <a:lnTo>
                  <a:pt x="1754867" y="252412"/>
                </a:lnTo>
                <a:cubicBezTo>
                  <a:pt x="1782687" y="339725"/>
                  <a:pt x="1786693" y="369886"/>
                  <a:pt x="1819276" y="459581"/>
                </a:cubicBezTo>
                <a:cubicBezTo>
                  <a:pt x="1851026" y="432593"/>
                  <a:pt x="1861345" y="388937"/>
                  <a:pt x="1897857" y="340519"/>
                </a:cubicBezTo>
                <a:cubicBezTo>
                  <a:pt x="1897818" y="561889"/>
                  <a:pt x="1897780" y="783260"/>
                  <a:pt x="1897741" y="1004630"/>
                </a:cubicBezTo>
                <a:cubicBezTo>
                  <a:pt x="1581431" y="1712214"/>
                  <a:pt x="6728" y="1471709"/>
                  <a:pt x="0" y="928430"/>
                </a:cubicBezTo>
                <a:cubicBezTo>
                  <a:pt x="1588" y="646735"/>
                  <a:pt x="12700" y="598401"/>
                  <a:pt x="14288" y="316706"/>
                </a:cubicBezTo>
                <a:cubicBezTo>
                  <a:pt x="35720" y="365125"/>
                  <a:pt x="52389" y="399255"/>
                  <a:pt x="83346" y="457199"/>
                </a:cubicBezTo>
                <a:cubicBezTo>
                  <a:pt x="114302" y="398462"/>
                  <a:pt x="135734" y="318294"/>
                  <a:pt x="164308" y="266700"/>
                </a:cubicBezTo>
                <a:cubicBezTo>
                  <a:pt x="210346" y="296862"/>
                  <a:pt x="232571" y="331787"/>
                  <a:pt x="283371" y="378618"/>
                </a:cubicBezTo>
                <a:cubicBezTo>
                  <a:pt x="319090" y="294480"/>
                  <a:pt x="376239" y="160337"/>
                  <a:pt x="400051" y="114300"/>
                </a:cubicBezTo>
                <a:cubicBezTo>
                  <a:pt x="444500" y="163513"/>
                  <a:pt x="488952" y="219869"/>
                  <a:pt x="540545" y="266700"/>
                </a:cubicBezTo>
                <a:cubicBezTo>
                  <a:pt x="573883" y="207963"/>
                  <a:pt x="616745" y="113506"/>
                  <a:pt x="666751" y="26194"/>
                </a:cubicBezTo>
                <a:cubicBezTo>
                  <a:pt x="701677" y="67470"/>
                  <a:pt x="762796" y="175419"/>
                  <a:pt x="802483" y="219075"/>
                </a:cubicBezTo>
                <a:cubicBezTo>
                  <a:pt x="850108" y="169863"/>
                  <a:pt x="912020" y="37306"/>
                  <a:pt x="950120" y="0"/>
                </a:cubicBezTo>
                <a:close/>
                <a:moveTo>
                  <a:pt x="929869" y="287771"/>
                </a:moveTo>
                <a:cubicBezTo>
                  <a:pt x="634604" y="290956"/>
                  <a:pt x="318492" y="372961"/>
                  <a:pt x="66675" y="592929"/>
                </a:cubicBezTo>
                <a:lnTo>
                  <a:pt x="73820" y="650079"/>
                </a:lnTo>
                <a:cubicBezTo>
                  <a:pt x="207568" y="658810"/>
                  <a:pt x="458392" y="656032"/>
                  <a:pt x="516733" y="657223"/>
                </a:cubicBezTo>
                <a:cubicBezTo>
                  <a:pt x="527449" y="713182"/>
                  <a:pt x="518319" y="692942"/>
                  <a:pt x="523876" y="754855"/>
                </a:cubicBezTo>
                <a:lnTo>
                  <a:pt x="78582" y="752472"/>
                </a:lnTo>
                <a:cubicBezTo>
                  <a:pt x="100013" y="860422"/>
                  <a:pt x="140495" y="968373"/>
                  <a:pt x="171451" y="1076323"/>
                </a:cubicBezTo>
                <a:cubicBezTo>
                  <a:pt x="219077" y="1018776"/>
                  <a:pt x="239316" y="978295"/>
                  <a:pt x="278607" y="938211"/>
                </a:cubicBezTo>
                <a:cubicBezTo>
                  <a:pt x="313136" y="1000521"/>
                  <a:pt x="365127" y="1122758"/>
                  <a:pt x="414339" y="1209673"/>
                </a:cubicBezTo>
                <a:cubicBezTo>
                  <a:pt x="477838" y="1163239"/>
                  <a:pt x="523480" y="1112835"/>
                  <a:pt x="576264" y="1057273"/>
                </a:cubicBezTo>
                <a:cubicBezTo>
                  <a:pt x="624285" y="1113629"/>
                  <a:pt x="701677" y="1211261"/>
                  <a:pt x="773908" y="1293017"/>
                </a:cubicBezTo>
                <a:cubicBezTo>
                  <a:pt x="834233" y="1229517"/>
                  <a:pt x="889001" y="1170382"/>
                  <a:pt x="966788" y="1092991"/>
                </a:cubicBezTo>
                <a:cubicBezTo>
                  <a:pt x="1004094" y="1139425"/>
                  <a:pt x="1093789" y="1247377"/>
                  <a:pt x="1152526" y="1300161"/>
                </a:cubicBezTo>
                <a:cubicBezTo>
                  <a:pt x="1211264" y="1236264"/>
                  <a:pt x="1282701" y="1108470"/>
                  <a:pt x="1333501" y="1057273"/>
                </a:cubicBezTo>
                <a:cubicBezTo>
                  <a:pt x="1400970" y="1110852"/>
                  <a:pt x="1458001" y="1175541"/>
                  <a:pt x="1507332" y="1219197"/>
                </a:cubicBezTo>
                <a:cubicBezTo>
                  <a:pt x="1561426" y="1112834"/>
                  <a:pt x="1598816" y="1041796"/>
                  <a:pt x="1639020" y="931068"/>
                </a:cubicBezTo>
                <a:cubicBezTo>
                  <a:pt x="1673946" y="959643"/>
                  <a:pt x="1687634" y="1008456"/>
                  <a:pt x="1743076" y="1071559"/>
                </a:cubicBezTo>
                <a:cubicBezTo>
                  <a:pt x="1767562" y="1051319"/>
                  <a:pt x="1817689" y="820735"/>
                  <a:pt x="1831183" y="752472"/>
                </a:cubicBezTo>
                <a:lnTo>
                  <a:pt x="1388270" y="759616"/>
                </a:lnTo>
                <a:cubicBezTo>
                  <a:pt x="1391842" y="703261"/>
                  <a:pt x="1393032" y="709610"/>
                  <a:pt x="1397795" y="657222"/>
                </a:cubicBezTo>
                <a:cubicBezTo>
                  <a:pt x="1490664" y="657222"/>
                  <a:pt x="1766372" y="656826"/>
                  <a:pt x="1838326" y="654841"/>
                </a:cubicBezTo>
                <a:cubicBezTo>
                  <a:pt x="1856185" y="496092"/>
                  <a:pt x="1421979" y="282461"/>
                  <a:pt x="929869" y="287771"/>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pic>
        <p:nvPicPr>
          <p:cNvPr id="25643" name="Рисунок 11" descr="Деньги"/>
          <p:cNvPicPr>
            <a:picLocks noChangeAspect="1"/>
          </p:cNvPicPr>
          <p:nvPr/>
        </p:nvPicPr>
        <p:blipFill>
          <a:blip r:embed="rId5"/>
          <a:srcRect/>
          <a:stretch>
            <a:fillRect/>
          </a:stretch>
        </p:blipFill>
        <p:spPr bwMode="auto">
          <a:xfrm>
            <a:off x="2055813" y="4583113"/>
            <a:ext cx="477837" cy="479425"/>
          </a:xfrm>
          <a:prstGeom prst="rect">
            <a:avLst/>
          </a:prstGeom>
          <a:noFill/>
          <a:ln w="9525">
            <a:noFill/>
            <a:miter lim="800000"/>
            <a:headEnd/>
            <a:tailEnd/>
          </a:ln>
        </p:spPr>
      </p:pic>
      <p:pic>
        <p:nvPicPr>
          <p:cNvPr id="25644" name="Рисунок 93"/>
          <p:cNvPicPr>
            <a:picLocks noChangeAspect="1"/>
          </p:cNvPicPr>
          <p:nvPr/>
        </p:nvPicPr>
        <p:blipFill>
          <a:blip r:embed="rId6"/>
          <a:srcRect/>
          <a:stretch>
            <a:fillRect/>
          </a:stretch>
        </p:blipFill>
        <p:spPr bwMode="auto">
          <a:xfrm>
            <a:off x="1954213" y="1666875"/>
            <a:ext cx="728662" cy="1176338"/>
          </a:xfrm>
          <a:prstGeom prst="rect">
            <a:avLst/>
          </a:prstGeom>
          <a:noFill/>
          <a:ln w="9525">
            <a:noFill/>
            <a:miter lim="800000"/>
            <a:headEnd/>
            <a:tailEnd/>
          </a:ln>
        </p:spPr>
      </p:pic>
      <p:sp>
        <p:nvSpPr>
          <p:cNvPr id="25645" name="TextBox 602"/>
          <p:cNvSpPr txBox="1">
            <a:spLocks noChangeArrowheads="1"/>
          </p:cNvSpPr>
          <p:nvPr/>
        </p:nvSpPr>
        <p:spPr bwMode="auto">
          <a:xfrm>
            <a:off x="8112125" y="4822825"/>
            <a:ext cx="3486150" cy="1600200"/>
          </a:xfrm>
          <a:prstGeom prst="rect">
            <a:avLst/>
          </a:prstGeom>
          <a:noFill/>
          <a:ln w="9525">
            <a:noFill/>
            <a:miter lim="800000"/>
            <a:headEnd/>
            <a:tailEnd/>
          </a:ln>
        </p:spPr>
        <p:txBody>
          <a:bodyPr>
            <a:spAutoFit/>
          </a:bodyPr>
          <a:lstStyle/>
          <a:p>
            <a:r>
              <a:rPr lang="ru-RU" sz="1400">
                <a:solidFill>
                  <a:srgbClr val="0C183B"/>
                </a:solidFill>
                <a:latin typeface="Calibri" pitchFamily="34" charset="0"/>
              </a:rPr>
              <a:t>- </a:t>
            </a:r>
            <a:r>
              <a:rPr lang="uk-UA" sz="1400">
                <a:solidFill>
                  <a:srgbClr val="0C183B"/>
                </a:solidFill>
                <a:latin typeface="Calibri" pitchFamily="34" charset="0"/>
              </a:rPr>
              <a:t>Людина, яка нехтує правилами зберігання особистого майна.</a:t>
            </a:r>
          </a:p>
          <a:p>
            <a:r>
              <a:rPr lang="uk-UA" sz="1400">
                <a:solidFill>
                  <a:srgbClr val="0C183B"/>
                </a:solidFill>
                <a:latin typeface="Calibri" pitchFamily="34" charset="0"/>
              </a:rPr>
              <a:t>- Людина, яка шукає занадто «привабливі» пропозиції в Інтернеті.</a:t>
            </a:r>
          </a:p>
          <a:p>
            <a:r>
              <a:rPr lang="uk-UA" sz="1400">
                <a:solidFill>
                  <a:srgbClr val="0C183B"/>
                </a:solidFill>
                <a:latin typeface="Calibri" pitchFamily="34" charset="0"/>
              </a:rPr>
              <a:t>- Занадто довірливі люди або такі, які не обізнані з особливостями роботи державних установ і банків.</a:t>
            </a:r>
          </a:p>
        </p:txBody>
      </p:sp>
      <p:sp>
        <p:nvSpPr>
          <p:cNvPr id="25646" name="TextBox 603"/>
          <p:cNvSpPr txBox="1">
            <a:spLocks noChangeArrowheads="1"/>
          </p:cNvSpPr>
          <p:nvPr/>
        </p:nvSpPr>
        <p:spPr bwMode="auto">
          <a:xfrm>
            <a:off x="8093075" y="4446588"/>
            <a:ext cx="3563938" cy="368300"/>
          </a:xfrm>
          <a:prstGeom prst="rect">
            <a:avLst/>
          </a:prstGeom>
          <a:noFill/>
          <a:ln w="9525">
            <a:noFill/>
            <a:miter lim="800000"/>
            <a:headEnd/>
            <a:tailEnd/>
          </a:ln>
        </p:spPr>
        <p:txBody>
          <a:bodyPr>
            <a:spAutoFit/>
          </a:bodyPr>
          <a:lstStyle/>
          <a:p>
            <a:r>
              <a:rPr lang="uk-UA" b="1">
                <a:latin typeface="Calibri" pitchFamily="34" charset="0"/>
              </a:rPr>
              <a:t>Типова жертва</a:t>
            </a:r>
          </a:p>
        </p:txBody>
      </p:sp>
      <p:graphicFrame>
        <p:nvGraphicFramePr>
          <p:cNvPr id="26184" name="Group 584"/>
          <p:cNvGraphicFramePr>
            <a:graphicFrameLocks noGrp="1"/>
          </p:cNvGraphicFramePr>
          <p:nvPr/>
        </p:nvGraphicFramePr>
        <p:xfrm>
          <a:off x="4464050" y="5626100"/>
          <a:ext cx="3403600" cy="755650"/>
        </p:xfrm>
        <a:graphic>
          <a:graphicData uri="http://schemas.openxmlformats.org/drawingml/2006/table">
            <a:tbl>
              <a:tblPr/>
              <a:tblGrid>
                <a:gridCol w="3403600"/>
              </a:tblGrid>
              <a:tr h="755650">
                <a:tc>
                  <a:txBody>
                    <a:bodyPr/>
                    <a:lstStyle/>
                    <a:p>
                      <a:pPr marL="0" marR="0" lvl="0" indent="0" algn="l" defTabSz="914400" rtl="0" eaLnBrk="0" fontAlgn="base" latinLnBrk="0" hangingPunct="0">
                        <a:lnSpc>
                          <a:spcPct val="90000"/>
                        </a:lnSpc>
                        <a:spcBef>
                          <a:spcPts val="1000"/>
                        </a:spcBef>
                        <a:spcAft>
                          <a:spcPct val="0"/>
                        </a:spcAft>
                        <a:buClrTx/>
                        <a:buSzTx/>
                        <a:buFont typeface="Arial" charset="0"/>
                        <a:buNone/>
                        <a:tabLst/>
                      </a:pPr>
                      <a:r>
                        <a:rPr kumimoji="0" lang="uk-UA" sz="2400" b="1" i="0" u="none" strike="noStrike" cap="none" normalizeH="0" baseline="0" smtClean="0">
                          <a:ln>
                            <a:noFill/>
                          </a:ln>
                          <a:solidFill>
                            <a:schemeClr val="tx1"/>
                          </a:solidFill>
                          <a:effectLst/>
                          <a:latin typeface="Arial Black" pitchFamily="34" charset="0"/>
                        </a:rPr>
                        <a:t>145325</a:t>
                      </a:r>
                      <a:r>
                        <a:rPr kumimoji="0" lang="uk-UA" sz="2400" b="1" i="0" u="none" strike="noStrike" cap="none" normalizeH="0" baseline="0" smtClean="0">
                          <a:ln>
                            <a:noFill/>
                          </a:ln>
                          <a:solidFill>
                            <a:schemeClr val="tx1"/>
                          </a:solidFill>
                          <a:effectLst/>
                          <a:latin typeface="Calibri" pitchFamily="34" charset="0"/>
                        </a:rPr>
                        <a:t> </a:t>
                      </a:r>
                      <a:r>
                        <a:rPr kumimoji="0" lang="uk-UA" sz="1600" b="1" i="0" u="none" strike="noStrike" cap="none" normalizeH="0" baseline="0" smtClean="0">
                          <a:ln>
                            <a:noFill/>
                          </a:ln>
                          <a:solidFill>
                            <a:schemeClr val="tx1"/>
                          </a:solidFill>
                          <a:effectLst/>
                          <a:latin typeface="Calibri" pitchFamily="34" charset="0"/>
                        </a:rPr>
                        <a:t>тис.грн завдано збитків</a:t>
                      </a:r>
                      <a:endParaRPr kumimoji="0" lang="ru-RU" sz="1600" b="1" i="0" u="none" strike="noStrike" cap="none" normalizeH="0" baseline="0" smtClean="0">
                        <a:ln>
                          <a:noFill/>
                        </a:ln>
                        <a:solidFill>
                          <a:schemeClr val="tx1"/>
                        </a:solidFill>
                        <a:effectLst/>
                        <a:latin typeface="Calibri"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1272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6633"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Безпечне житло, оселя</a:t>
            </a:r>
          </a:p>
        </p:txBody>
      </p:sp>
      <p:grpSp>
        <p:nvGrpSpPr>
          <p:cNvPr id="26635"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622" name="TextBox 621">
            <a:extLst>
              <a:ext uri="{FF2B5EF4-FFF2-40B4-BE49-F238E27FC236}"/>
            </a:extLst>
          </p:cNvPr>
          <p:cNvSpPr txBox="1"/>
          <p:nvPr/>
        </p:nvSpPr>
        <p:spPr>
          <a:xfrm>
            <a:off x="8097838" y="1671638"/>
            <a:ext cx="3233737" cy="2247900"/>
          </a:xfrm>
          <a:prstGeom prst="rect">
            <a:avLst/>
          </a:prstGeom>
          <a:noFill/>
        </p:spPr>
        <p:txBody>
          <a:bodyPr>
            <a:spAutoFit/>
          </a:bodyPr>
          <a:lstStyle/>
          <a:p>
            <a:pPr fontAlgn="auto">
              <a:spcBef>
                <a:spcPts val="0"/>
              </a:spcBef>
              <a:spcAft>
                <a:spcPts val="0"/>
              </a:spcAft>
              <a:defRPr/>
            </a:pPr>
            <a:r>
              <a:rPr lang="uk-UA" sz="1400" dirty="0">
                <a:solidFill>
                  <a:schemeClr val="bg1"/>
                </a:solidFill>
                <a:latin typeface="+mn-lt"/>
                <a:cs typeface="+mn-cs"/>
              </a:rPr>
              <a:t>- Розробити та розповсюдити пам’ятку «Як не стати жертвою крадіїв та захистити своє майно».</a:t>
            </a:r>
          </a:p>
          <a:p>
            <a:pPr fontAlgn="auto">
              <a:spcBef>
                <a:spcPts val="0"/>
              </a:spcBef>
              <a:spcAft>
                <a:spcPts val="0"/>
              </a:spcAft>
              <a:defRPr/>
            </a:pPr>
            <a:endParaRPr lang="uk-UA" sz="14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Провести інформаційну кампанію, спрямовану на захист персональних даних  громадян від шахраїв.</a:t>
            </a:r>
          </a:p>
          <a:p>
            <a:pPr marL="285750" indent="-285750" fontAlgn="auto">
              <a:spcBef>
                <a:spcPts val="0"/>
              </a:spcBef>
              <a:spcAft>
                <a:spcPts val="0"/>
              </a:spcAft>
              <a:buFontTx/>
              <a:buChar char="-"/>
              <a:defRPr/>
            </a:pPr>
            <a:endParaRPr lang="uk-UA" sz="14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Розробити та запустити програму маркування особистого майна.</a:t>
            </a:r>
          </a:p>
        </p:txBody>
      </p:sp>
      <p:sp>
        <p:nvSpPr>
          <p:cNvPr id="26637" name="TextBox 622"/>
          <p:cNvSpPr txBox="1">
            <a:spLocks noChangeArrowheads="1"/>
          </p:cNvSpPr>
          <p:nvPr/>
        </p:nvSpPr>
        <p:spPr bwMode="auto">
          <a:xfrm>
            <a:off x="8094663" y="1119188"/>
            <a:ext cx="3321050" cy="338137"/>
          </a:xfrm>
          <a:prstGeom prst="rect">
            <a:avLst/>
          </a:prstGeom>
          <a:noFill/>
          <a:ln w="9525">
            <a:noFill/>
            <a:miter lim="800000"/>
            <a:headEnd/>
            <a:tailEnd/>
          </a:ln>
        </p:spPr>
        <p:txBody>
          <a:bodyPr>
            <a:spAutoFit/>
          </a:bodyPr>
          <a:lstStyle/>
          <a:p>
            <a:r>
              <a:rPr lang="uk-UA" sz="1600" b="1">
                <a:solidFill>
                  <a:schemeClr val="bg1"/>
                </a:solidFill>
              </a:rPr>
              <a:t>Що треба зробити?</a:t>
            </a:r>
          </a:p>
        </p:txBody>
      </p:sp>
      <p:sp>
        <p:nvSpPr>
          <p:cNvPr id="26638" name="TextBox 554"/>
          <p:cNvSpPr txBox="1">
            <a:spLocks noChangeArrowheads="1"/>
          </p:cNvSpPr>
          <p:nvPr/>
        </p:nvSpPr>
        <p:spPr bwMode="auto">
          <a:xfrm>
            <a:off x="1352550" y="2671763"/>
            <a:ext cx="2932113" cy="1571625"/>
          </a:xfrm>
          <a:prstGeom prst="rect">
            <a:avLst/>
          </a:prstGeom>
          <a:noFill/>
          <a:ln w="9525">
            <a:noFill/>
            <a:miter lim="800000"/>
            <a:headEnd/>
            <a:tailEnd/>
          </a:ln>
        </p:spPr>
        <p:txBody>
          <a:bodyPr>
            <a:spAutoFit/>
          </a:bodyPr>
          <a:lstStyle/>
          <a:p>
            <a:r>
              <a:rPr lang="uk-UA" sz="1600">
                <a:solidFill>
                  <a:srgbClr val="595959"/>
                </a:solidFill>
                <a:latin typeface="Calibri" pitchFamily="34" charset="0"/>
              </a:rPr>
              <a:t>Надіслано 5 запитів до банківських установ у рамках розслідувань.</a:t>
            </a:r>
          </a:p>
          <a:p>
            <a:endParaRPr lang="uk-UA" sz="1600">
              <a:solidFill>
                <a:srgbClr val="595959"/>
              </a:solidFill>
              <a:latin typeface="Calibri" pitchFamily="34" charset="0"/>
            </a:endParaRPr>
          </a:p>
          <a:p>
            <a:pPr>
              <a:spcBef>
                <a:spcPts val="100"/>
              </a:spcBef>
            </a:pPr>
            <a:r>
              <a:rPr lang="uk-UA" sz="1600">
                <a:solidFill>
                  <a:srgbClr val="595959"/>
                </a:solidFill>
                <a:latin typeface="Calibri" pitchFamily="34" charset="0"/>
              </a:rPr>
              <a:t>Надіслано 7 запитів до мобільних операторів.</a:t>
            </a:r>
          </a:p>
        </p:txBody>
      </p:sp>
      <p:sp>
        <p:nvSpPr>
          <p:cNvPr id="26639" name="TextBox 583"/>
          <p:cNvSpPr txBox="1">
            <a:spLocks noChangeArrowheads="1"/>
          </p:cNvSpPr>
          <p:nvPr/>
        </p:nvSpPr>
        <p:spPr bwMode="auto">
          <a:xfrm>
            <a:off x="1390650" y="2338388"/>
            <a:ext cx="2027238" cy="268287"/>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ЩО РОБИЛА ПОЛІЦІЯ?</a:t>
            </a:r>
          </a:p>
        </p:txBody>
      </p:sp>
      <p:sp>
        <p:nvSpPr>
          <p:cNvPr id="26640" name="TextBox 585"/>
          <p:cNvSpPr txBox="1">
            <a:spLocks noChangeArrowheads="1"/>
          </p:cNvSpPr>
          <p:nvPr/>
        </p:nvSpPr>
        <p:spPr bwMode="auto">
          <a:xfrm>
            <a:off x="4738688" y="2619375"/>
            <a:ext cx="3195637" cy="1069975"/>
          </a:xfrm>
          <a:prstGeom prst="rect">
            <a:avLst/>
          </a:prstGeom>
          <a:noFill/>
          <a:ln w="9525">
            <a:noFill/>
            <a:miter lim="800000"/>
            <a:headEnd/>
            <a:tailEnd/>
          </a:ln>
        </p:spPr>
        <p:txBody>
          <a:bodyPr>
            <a:spAutoFit/>
          </a:bodyPr>
          <a:lstStyle/>
          <a:p>
            <a:r>
              <a:rPr lang="uk-UA" sz="1600">
                <a:solidFill>
                  <a:srgbClr val="595959"/>
                </a:solidFill>
                <a:latin typeface="Calibri" pitchFamily="34" charset="0"/>
              </a:rPr>
              <a:t>Проведено 4 зустрічі з мешканцями району для роз’яснення ризиків, за яких можна стати жертвою злочину.</a:t>
            </a:r>
          </a:p>
        </p:txBody>
      </p:sp>
    </p:spTree>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7657"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470" name="Прямоугольник 469">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7659"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05</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7661" name="TextBox 475"/>
          <p:cNvSpPr txBox="1">
            <a:spLocks noChangeArrowheads="1"/>
          </p:cNvSpPr>
          <p:nvPr/>
        </p:nvSpPr>
        <p:spPr bwMode="auto">
          <a:xfrm>
            <a:off x="5934075" y="2841625"/>
            <a:ext cx="4629150"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Безпека дітей</a:t>
            </a:r>
          </a:p>
        </p:txBody>
      </p:sp>
    </p:spTree>
  </p:cSld>
  <p:clrMapOvr>
    <a:masterClrMapping/>
  </p:clrMapOvr>
  <p:transition spd="slow">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064375" y="206375"/>
            <a:ext cx="4505325"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8681"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827088"/>
            <a:ext cx="1889125" cy="357187"/>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Безпека дітей</a:t>
            </a:r>
          </a:p>
        </p:txBody>
      </p:sp>
      <p:grpSp>
        <p:nvGrpSpPr>
          <p:cNvPr id="28683"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8684" name="TextBox 621"/>
          <p:cNvSpPr txBox="1">
            <a:spLocks noChangeArrowheads="1"/>
          </p:cNvSpPr>
          <p:nvPr/>
        </p:nvSpPr>
        <p:spPr bwMode="auto">
          <a:xfrm>
            <a:off x="7072313" y="414338"/>
            <a:ext cx="4408487" cy="2465387"/>
          </a:xfrm>
          <a:prstGeom prst="rect">
            <a:avLst/>
          </a:prstGeom>
          <a:noFill/>
          <a:ln w="9525">
            <a:noFill/>
            <a:miter lim="800000"/>
            <a:headEnd/>
            <a:tailEnd/>
          </a:ln>
        </p:spPr>
        <p:txBody>
          <a:bodyPr>
            <a:spAutoFit/>
          </a:bodyPr>
          <a:lstStyle/>
          <a:p>
            <a:r>
              <a:rPr lang="uk-UA" sz="1200">
                <a:solidFill>
                  <a:schemeClr val="bg1"/>
                </a:solidFill>
                <a:latin typeface="Calibri" pitchFamily="34" charset="0"/>
              </a:rPr>
              <a:t>Складено 12 адміністративних протоколів:</a:t>
            </a:r>
          </a:p>
          <a:p>
            <a:r>
              <a:rPr lang="uk-UA" sz="1200">
                <a:solidFill>
                  <a:schemeClr val="bg1"/>
                </a:solidFill>
                <a:latin typeface="Calibri" pitchFamily="34" charset="0"/>
              </a:rPr>
              <a:t>- стосовно дорослих – 12;</a:t>
            </a:r>
          </a:p>
          <a:p>
            <a:r>
              <a:rPr lang="uk-UA" sz="1200">
                <a:solidFill>
                  <a:schemeClr val="bg1"/>
                </a:solidFill>
                <a:latin typeface="Calibri" pitchFamily="34" charset="0"/>
              </a:rPr>
              <a:t>- за невиконання обов’язків з виховання дітей –6;</a:t>
            </a:r>
          </a:p>
          <a:p>
            <a:r>
              <a:rPr lang="uk-UA" sz="1200">
                <a:solidFill>
                  <a:schemeClr val="bg1"/>
                </a:solidFill>
                <a:latin typeface="Calibri" pitchFamily="34" charset="0"/>
              </a:rPr>
              <a:t>- за продаж неповнолітнім спиртних, слабоалкогольних напоїв, тютюнових виробів – 0;</a:t>
            </a:r>
          </a:p>
          <a:p>
            <a:r>
              <a:rPr lang="uk-UA" sz="1200">
                <a:solidFill>
                  <a:schemeClr val="bg1"/>
                </a:solidFill>
                <a:latin typeface="Calibri" pitchFamily="34" charset="0"/>
              </a:rPr>
              <a:t>- за доведення неповнолітнього до стану сп’яніння – 0;</a:t>
            </a:r>
          </a:p>
          <a:p>
            <a:r>
              <a:rPr lang="uk-UA" sz="1200">
                <a:solidFill>
                  <a:schemeClr val="bg1"/>
                </a:solidFill>
                <a:latin typeface="Calibri" pitchFamily="34" charset="0"/>
              </a:rPr>
              <a:t>- за насильство в сім’ї стосовно неповнолітнього – 0;</a:t>
            </a:r>
          </a:p>
          <a:p>
            <a:r>
              <a:rPr lang="uk-UA" sz="1200">
                <a:solidFill>
                  <a:schemeClr val="bg1"/>
                </a:solidFill>
                <a:latin typeface="Calibri" pitchFamily="34" charset="0"/>
              </a:rPr>
              <a:t>- стосовно неповнолітніх – 0.</a:t>
            </a:r>
          </a:p>
          <a:p>
            <a:r>
              <a:rPr lang="uk-UA" sz="1200">
                <a:solidFill>
                  <a:schemeClr val="bg1"/>
                </a:solidFill>
                <a:latin typeface="Calibri" pitchFamily="34" charset="0"/>
              </a:rPr>
              <a:t>Розшукано 1 неповнолітній, </a:t>
            </a:r>
          </a:p>
          <a:p>
            <a:r>
              <a:rPr lang="uk-UA" sz="1200">
                <a:solidFill>
                  <a:schemeClr val="bg1"/>
                </a:solidFill>
                <a:latin typeface="Calibri" pitchFamily="34" charset="0"/>
              </a:rPr>
              <a:t>зниклих безвісти 1 неповнолітній.</a:t>
            </a:r>
          </a:p>
          <a:p>
            <a:r>
              <a:rPr lang="uk-UA" sz="1200">
                <a:solidFill>
                  <a:schemeClr val="bg1"/>
                </a:solidFill>
                <a:latin typeface="Calibri" pitchFamily="34" charset="0"/>
              </a:rPr>
              <a:t>У дитячих закладах проведено 4 лекцій і бесід на правову тематику, щодо профілактики булінгу та як діяти в разі виявлення вибухонебезпечних предметів.</a:t>
            </a:r>
            <a:endParaRPr lang="uk-UA" sz="1200">
              <a:solidFill>
                <a:schemeClr val="bg1"/>
              </a:solidFill>
              <a:latin typeface="Calibri Light" pitchFamily="34" charset="0"/>
            </a:endParaRPr>
          </a:p>
        </p:txBody>
      </p:sp>
      <p:sp>
        <p:nvSpPr>
          <p:cNvPr id="28685" name="TextBox 622"/>
          <p:cNvSpPr txBox="1">
            <a:spLocks noChangeArrowheads="1"/>
          </p:cNvSpPr>
          <p:nvPr/>
        </p:nvSpPr>
        <p:spPr bwMode="auto">
          <a:xfrm>
            <a:off x="7069138" y="196850"/>
            <a:ext cx="3319462" cy="307975"/>
          </a:xfrm>
          <a:prstGeom prst="rect">
            <a:avLst/>
          </a:prstGeom>
          <a:noFill/>
          <a:ln w="9525">
            <a:noFill/>
            <a:miter lim="800000"/>
            <a:headEnd/>
            <a:tailEnd/>
          </a:ln>
        </p:spPr>
        <p:txBody>
          <a:bodyPr>
            <a:spAutoFit/>
          </a:bodyPr>
          <a:lstStyle/>
          <a:p>
            <a:r>
              <a:rPr lang="uk-UA" sz="1400" b="1">
                <a:solidFill>
                  <a:schemeClr val="bg1"/>
                </a:solidFill>
              </a:rPr>
              <a:t>Що робила поліція?</a:t>
            </a:r>
          </a:p>
        </p:txBody>
      </p:sp>
      <p:sp>
        <p:nvSpPr>
          <p:cNvPr id="28686" name="TextBox 551"/>
          <p:cNvSpPr txBox="1">
            <a:spLocks noChangeArrowheads="1"/>
          </p:cNvSpPr>
          <p:nvPr/>
        </p:nvSpPr>
        <p:spPr bwMode="auto">
          <a:xfrm>
            <a:off x="576263" y="3190875"/>
            <a:ext cx="1446212" cy="441325"/>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ЗЛОЧИНИ ПРОТИ ДІТЕЙ</a:t>
            </a:r>
            <a:endParaRPr lang="en-US" sz="1400" b="1">
              <a:solidFill>
                <a:srgbClr val="0C183B"/>
              </a:solidFill>
              <a:latin typeface="Calibri" pitchFamily="34" charset="0"/>
            </a:endParaRPr>
          </a:p>
        </p:txBody>
      </p:sp>
      <p:sp>
        <p:nvSpPr>
          <p:cNvPr id="28687" name="TextBox 552"/>
          <p:cNvSpPr txBox="1">
            <a:spLocks noChangeArrowheads="1"/>
          </p:cNvSpPr>
          <p:nvPr/>
        </p:nvSpPr>
        <p:spPr bwMode="auto">
          <a:xfrm>
            <a:off x="741363" y="2557463"/>
            <a:ext cx="113030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0</a:t>
            </a:r>
            <a:endParaRPr lang="en-US" sz="3600" b="1">
              <a:solidFill>
                <a:srgbClr val="0C183B"/>
              </a:solidFill>
              <a:latin typeface="Arial Black" pitchFamily="34" charset="0"/>
            </a:endParaRPr>
          </a:p>
        </p:txBody>
      </p:sp>
      <p:sp>
        <p:nvSpPr>
          <p:cNvPr id="558" name="Полилиния: фигура 557">
            <a:extLst>
              <a:ext uri="{FF2B5EF4-FFF2-40B4-BE49-F238E27FC236}"/>
            </a:extLst>
          </p:cNvPr>
          <p:cNvSpPr>
            <a:spLocks noChangeAspect="1"/>
          </p:cNvSpPr>
          <p:nvPr/>
        </p:nvSpPr>
        <p:spPr>
          <a:xfrm>
            <a:off x="1876425" y="2119313"/>
            <a:ext cx="1682750" cy="1273175"/>
          </a:xfrm>
          <a:custGeom>
            <a:avLst/>
            <a:gdLst>
              <a:gd name="connsiteX0" fmla="*/ 532080 w 3179678"/>
              <a:gd name="connsiteY0" fmla="*/ 815376 h 2405258"/>
              <a:gd name="connsiteX1" fmla="*/ 1206646 w 3179678"/>
              <a:gd name="connsiteY1" fmla="*/ 820224 h 2405258"/>
              <a:gd name="connsiteX2" fmla="*/ 1600346 w 3179678"/>
              <a:gd name="connsiteY2" fmla="*/ 1131375 h 2405258"/>
              <a:gd name="connsiteX3" fmla="*/ 1962296 w 3179678"/>
              <a:gd name="connsiteY3" fmla="*/ 826575 h 2405258"/>
              <a:gd name="connsiteX4" fmla="*/ 2669246 w 3179678"/>
              <a:gd name="connsiteY4" fmla="*/ 828076 h 2405258"/>
              <a:gd name="connsiteX5" fmla="*/ 3162446 w 3179678"/>
              <a:gd name="connsiteY5" fmla="*/ 1309174 h 2405258"/>
              <a:gd name="connsiteX6" fmla="*/ 2984646 w 3179678"/>
              <a:gd name="connsiteY6" fmla="*/ 1525074 h 2405258"/>
              <a:gd name="connsiteX7" fmla="*/ 2673496 w 3179678"/>
              <a:gd name="connsiteY7" fmla="*/ 1290124 h 2405258"/>
              <a:gd name="connsiteX8" fmla="*/ 2883046 w 3179678"/>
              <a:gd name="connsiteY8" fmla="*/ 1975924 h 2405258"/>
              <a:gd name="connsiteX9" fmla="*/ 2660796 w 3179678"/>
              <a:gd name="connsiteY9" fmla="*/ 1994974 h 2405258"/>
              <a:gd name="connsiteX10" fmla="*/ 2669246 w 3179678"/>
              <a:gd name="connsiteY10" fmla="*/ 2246133 h 2405258"/>
              <a:gd name="connsiteX11" fmla="*/ 2387746 w 3179678"/>
              <a:gd name="connsiteY11" fmla="*/ 2274375 h 2405258"/>
              <a:gd name="connsiteX12" fmla="*/ 2381396 w 3179678"/>
              <a:gd name="connsiteY12" fmla="*/ 2001325 h 2405258"/>
              <a:gd name="connsiteX13" fmla="*/ 2222646 w 3179678"/>
              <a:gd name="connsiteY13" fmla="*/ 2007675 h 2405258"/>
              <a:gd name="connsiteX14" fmla="*/ 2216296 w 3179678"/>
              <a:gd name="connsiteY14" fmla="*/ 2293425 h 2405258"/>
              <a:gd name="connsiteX15" fmla="*/ 1936896 w 3179678"/>
              <a:gd name="connsiteY15" fmla="*/ 2293425 h 2405258"/>
              <a:gd name="connsiteX16" fmla="*/ 1930546 w 3179678"/>
              <a:gd name="connsiteY16" fmla="*/ 2001325 h 2405258"/>
              <a:gd name="connsiteX17" fmla="*/ 1727346 w 3179678"/>
              <a:gd name="connsiteY17" fmla="*/ 2001325 h 2405258"/>
              <a:gd name="connsiteX18" fmla="*/ 1905146 w 3179678"/>
              <a:gd name="connsiteY18" fmla="*/ 1277425 h 2405258"/>
              <a:gd name="connsiteX19" fmla="*/ 1587646 w 3179678"/>
              <a:gd name="connsiteY19" fmla="*/ 1563175 h 2405258"/>
              <a:gd name="connsiteX20" fmla="*/ 1263796 w 3179678"/>
              <a:gd name="connsiteY20" fmla="*/ 1271075 h 2405258"/>
              <a:gd name="connsiteX21" fmla="*/ 1257446 w 3179678"/>
              <a:gd name="connsiteY21" fmla="*/ 2274375 h 2405258"/>
              <a:gd name="connsiteX22" fmla="*/ 952646 w 3179678"/>
              <a:gd name="connsiteY22" fmla="*/ 2306125 h 2405258"/>
              <a:gd name="connsiteX23" fmla="*/ 882796 w 3179678"/>
              <a:gd name="connsiteY23" fmla="*/ 1804476 h 2405258"/>
              <a:gd name="connsiteX24" fmla="*/ 812946 w 3179678"/>
              <a:gd name="connsiteY24" fmla="*/ 2299776 h 2405258"/>
              <a:gd name="connsiteX25" fmla="*/ 500330 w 3179678"/>
              <a:gd name="connsiteY25" fmla="*/ 2284233 h 2405258"/>
              <a:gd name="connsiteX26" fmla="*/ 495446 w 3179678"/>
              <a:gd name="connsiteY26" fmla="*/ 1277426 h 2405258"/>
              <a:gd name="connsiteX27" fmla="*/ 266846 w 3179678"/>
              <a:gd name="connsiteY27" fmla="*/ 1506026 h 2405258"/>
              <a:gd name="connsiteX28" fmla="*/ 25545 w 3179678"/>
              <a:gd name="connsiteY28" fmla="*/ 1277426 h 2405258"/>
              <a:gd name="connsiteX29" fmla="*/ 2304775 w 3179678"/>
              <a:gd name="connsiteY29" fmla="*/ 0 h 2405258"/>
              <a:gd name="connsiteX30" fmla="*/ 2672136 w 3179678"/>
              <a:gd name="connsiteY30" fmla="*/ 370858 h 2405258"/>
              <a:gd name="connsiteX31" fmla="*/ 2304775 w 3179678"/>
              <a:gd name="connsiteY31" fmla="*/ 741716 h 2405258"/>
              <a:gd name="connsiteX32" fmla="*/ 1937414 w 3179678"/>
              <a:gd name="connsiteY32" fmla="*/ 370858 h 2405258"/>
              <a:gd name="connsiteX33" fmla="*/ 2304775 w 3179678"/>
              <a:gd name="connsiteY33" fmla="*/ 0 h 2405258"/>
              <a:gd name="connsiteX34" fmla="*/ 883736 w 3179678"/>
              <a:gd name="connsiteY34" fmla="*/ 0 h 2405258"/>
              <a:gd name="connsiteX35" fmla="*/ 1251097 w 3179678"/>
              <a:gd name="connsiteY35" fmla="*/ 370858 h 2405258"/>
              <a:gd name="connsiteX36" fmla="*/ 883736 w 3179678"/>
              <a:gd name="connsiteY36" fmla="*/ 741716 h 2405258"/>
              <a:gd name="connsiteX37" fmla="*/ 516375 w 3179678"/>
              <a:gd name="connsiteY37" fmla="*/ 370858 h 2405258"/>
              <a:gd name="connsiteX38" fmla="*/ 883736 w 3179678"/>
              <a:gd name="connsiteY38" fmla="*/ 0 h 240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79678" h="2405258">
                <a:moveTo>
                  <a:pt x="532080" y="815376"/>
                </a:moveTo>
                <a:cubicBezTo>
                  <a:pt x="780219" y="812759"/>
                  <a:pt x="958507" y="822841"/>
                  <a:pt x="1206646" y="820224"/>
                </a:cubicBezTo>
                <a:cubicBezTo>
                  <a:pt x="1276496" y="820224"/>
                  <a:pt x="1530496" y="1131375"/>
                  <a:pt x="1600346" y="1131375"/>
                </a:cubicBezTo>
                <a:cubicBezTo>
                  <a:pt x="1725229" y="1078458"/>
                  <a:pt x="1780263" y="860442"/>
                  <a:pt x="1962296" y="826575"/>
                </a:cubicBezTo>
                <a:lnTo>
                  <a:pt x="2669246" y="828076"/>
                </a:lnTo>
                <a:cubicBezTo>
                  <a:pt x="2994399" y="1133684"/>
                  <a:pt x="3116229" y="1218408"/>
                  <a:pt x="3162446" y="1309174"/>
                </a:cubicBezTo>
                <a:cubicBezTo>
                  <a:pt x="3240413" y="1514240"/>
                  <a:pt x="3031213" y="1556824"/>
                  <a:pt x="2984646" y="1525074"/>
                </a:cubicBezTo>
                <a:cubicBezTo>
                  <a:pt x="2938079" y="1537774"/>
                  <a:pt x="2770863" y="1317641"/>
                  <a:pt x="2673496" y="1290124"/>
                </a:cubicBezTo>
                <a:cubicBezTo>
                  <a:pt x="2709479" y="1440407"/>
                  <a:pt x="2873521" y="1876441"/>
                  <a:pt x="2883046" y="1975924"/>
                </a:cubicBezTo>
                <a:cubicBezTo>
                  <a:pt x="2759221" y="2005557"/>
                  <a:pt x="2771571" y="1975339"/>
                  <a:pt x="2660796" y="1994974"/>
                </a:cubicBezTo>
                <a:cubicBezTo>
                  <a:pt x="2645271" y="2109859"/>
                  <a:pt x="2680888" y="2188983"/>
                  <a:pt x="2669246" y="2246133"/>
                </a:cubicBezTo>
                <a:cubicBezTo>
                  <a:pt x="2650904" y="2502000"/>
                  <a:pt x="2372221" y="2396668"/>
                  <a:pt x="2387746" y="2274375"/>
                </a:cubicBezTo>
                <a:cubicBezTo>
                  <a:pt x="2396921" y="2164782"/>
                  <a:pt x="2388804" y="2090225"/>
                  <a:pt x="2381396" y="2001325"/>
                </a:cubicBezTo>
                <a:cubicBezTo>
                  <a:pt x="2291438" y="2014025"/>
                  <a:pt x="2266038" y="1993917"/>
                  <a:pt x="2222646" y="2007675"/>
                </a:cubicBezTo>
                <a:cubicBezTo>
                  <a:pt x="2217354" y="2084933"/>
                  <a:pt x="2231113" y="2145258"/>
                  <a:pt x="2216296" y="2293425"/>
                </a:cubicBezTo>
                <a:cubicBezTo>
                  <a:pt x="2207829" y="2384442"/>
                  <a:pt x="2025796" y="2491333"/>
                  <a:pt x="1936896" y="2293425"/>
                </a:cubicBezTo>
                <a:cubicBezTo>
                  <a:pt x="1936896" y="2171717"/>
                  <a:pt x="1936896" y="2088108"/>
                  <a:pt x="1930546" y="2001325"/>
                </a:cubicBezTo>
                <a:cubicBezTo>
                  <a:pt x="1847996" y="1965342"/>
                  <a:pt x="1817304" y="1996033"/>
                  <a:pt x="1727346" y="2001325"/>
                </a:cubicBezTo>
                <a:cubicBezTo>
                  <a:pt x="1777088" y="1847867"/>
                  <a:pt x="1934779" y="1375850"/>
                  <a:pt x="1905146" y="1277425"/>
                </a:cubicBezTo>
                <a:cubicBezTo>
                  <a:pt x="1735813" y="1439350"/>
                  <a:pt x="1725229" y="1493325"/>
                  <a:pt x="1587646" y="1563175"/>
                </a:cubicBezTo>
                <a:cubicBezTo>
                  <a:pt x="1475463" y="1467925"/>
                  <a:pt x="1367513" y="1372675"/>
                  <a:pt x="1263796" y="1271075"/>
                </a:cubicBezTo>
                <a:cubicBezTo>
                  <a:pt x="1261679" y="1429825"/>
                  <a:pt x="1250038" y="2099750"/>
                  <a:pt x="1257446" y="2274375"/>
                </a:cubicBezTo>
                <a:cubicBezTo>
                  <a:pt x="1214054" y="2442650"/>
                  <a:pt x="1020379" y="2426775"/>
                  <a:pt x="952646" y="2306125"/>
                </a:cubicBezTo>
                <a:cubicBezTo>
                  <a:pt x="935713" y="2141025"/>
                  <a:pt x="976988" y="1792834"/>
                  <a:pt x="882796" y="1804476"/>
                </a:cubicBezTo>
                <a:cubicBezTo>
                  <a:pt x="744154" y="1822468"/>
                  <a:pt x="879865" y="2209233"/>
                  <a:pt x="812946" y="2299776"/>
                </a:cubicBezTo>
                <a:cubicBezTo>
                  <a:pt x="729907" y="2453345"/>
                  <a:pt x="545269" y="2410064"/>
                  <a:pt x="500330" y="2284233"/>
                </a:cubicBezTo>
                <a:cubicBezTo>
                  <a:pt x="502097" y="1682515"/>
                  <a:pt x="496260" y="1451577"/>
                  <a:pt x="495446" y="1277426"/>
                </a:cubicBezTo>
                <a:cubicBezTo>
                  <a:pt x="418432" y="1338225"/>
                  <a:pt x="390671" y="1389609"/>
                  <a:pt x="266846" y="1506026"/>
                </a:cubicBezTo>
                <a:cubicBezTo>
                  <a:pt x="54121" y="1590693"/>
                  <a:pt x="-52527" y="1446509"/>
                  <a:pt x="25545" y="1277426"/>
                </a:cubicBezTo>
                <a:close/>
                <a:moveTo>
                  <a:pt x="2304775" y="0"/>
                </a:moveTo>
                <a:cubicBezTo>
                  <a:pt x="2507663" y="0"/>
                  <a:pt x="2672136" y="166039"/>
                  <a:pt x="2672136" y="370858"/>
                </a:cubicBezTo>
                <a:cubicBezTo>
                  <a:pt x="2672136" y="575677"/>
                  <a:pt x="2507663" y="741716"/>
                  <a:pt x="2304775" y="741716"/>
                </a:cubicBezTo>
                <a:cubicBezTo>
                  <a:pt x="2101887" y="741716"/>
                  <a:pt x="1937414" y="575677"/>
                  <a:pt x="1937414" y="370858"/>
                </a:cubicBezTo>
                <a:cubicBezTo>
                  <a:pt x="1937414" y="166039"/>
                  <a:pt x="2101887" y="0"/>
                  <a:pt x="2304775" y="0"/>
                </a:cubicBezTo>
                <a:close/>
                <a:moveTo>
                  <a:pt x="883736" y="0"/>
                </a:moveTo>
                <a:cubicBezTo>
                  <a:pt x="1086624" y="0"/>
                  <a:pt x="1251097" y="166039"/>
                  <a:pt x="1251097" y="370858"/>
                </a:cubicBezTo>
                <a:cubicBezTo>
                  <a:pt x="1251097" y="575677"/>
                  <a:pt x="1086624" y="741716"/>
                  <a:pt x="883736" y="741716"/>
                </a:cubicBezTo>
                <a:cubicBezTo>
                  <a:pt x="680848" y="741716"/>
                  <a:pt x="516375" y="575677"/>
                  <a:pt x="516375" y="370858"/>
                </a:cubicBezTo>
                <a:cubicBezTo>
                  <a:pt x="516375" y="166039"/>
                  <a:pt x="680848" y="0"/>
                  <a:pt x="883736"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8689" name="TextBox 558"/>
          <p:cNvSpPr txBox="1">
            <a:spLocks noChangeArrowheads="1"/>
          </p:cNvSpPr>
          <p:nvPr/>
        </p:nvSpPr>
        <p:spPr bwMode="auto">
          <a:xfrm>
            <a:off x="5014913" y="1109663"/>
            <a:ext cx="2027237" cy="44132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ВИПАДКІВ ЗНИКНЕННЯ ДІТЕЙ</a:t>
            </a:r>
          </a:p>
        </p:txBody>
      </p:sp>
      <p:grpSp>
        <p:nvGrpSpPr>
          <p:cNvPr id="28690" name="Группа 560"/>
          <p:cNvGrpSpPr>
            <a:grpSpLocks noChangeAspect="1"/>
          </p:cNvGrpSpPr>
          <p:nvPr/>
        </p:nvGrpSpPr>
        <p:grpSpPr bwMode="auto">
          <a:xfrm>
            <a:off x="3886200" y="1065213"/>
            <a:ext cx="550863" cy="869950"/>
            <a:chOff x="-11022013" y="796925"/>
            <a:chExt cx="3716338" cy="5868988"/>
          </a:xfrm>
        </p:grpSpPr>
        <p:sp>
          <p:nvSpPr>
            <p:cNvPr id="562" name="Прямоугольник 258">
              <a:extLst>
                <a:ext uri="{FF2B5EF4-FFF2-40B4-BE49-F238E27FC236}"/>
              </a:extLst>
            </p:cNvPr>
            <p:cNvSpPr/>
            <p:nvPr/>
          </p:nvSpPr>
          <p:spPr>
            <a:xfrm rot="21418158">
              <a:off x="-11022013" y="1889328"/>
              <a:ext cx="3716338" cy="4776585"/>
            </a:xfrm>
            <a:custGeom>
              <a:avLst/>
              <a:gdLst>
                <a:gd name="connsiteX0" fmla="*/ 0 w 3594100"/>
                <a:gd name="connsiteY0" fmla="*/ 0 h 4775200"/>
                <a:gd name="connsiteX1" fmla="*/ 3594100 w 3594100"/>
                <a:gd name="connsiteY1" fmla="*/ 0 h 4775200"/>
                <a:gd name="connsiteX2" fmla="*/ 3594100 w 3594100"/>
                <a:gd name="connsiteY2" fmla="*/ 4775200 h 4775200"/>
                <a:gd name="connsiteX3" fmla="*/ 0 w 3594100"/>
                <a:gd name="connsiteY3" fmla="*/ 4775200 h 4775200"/>
                <a:gd name="connsiteX4" fmla="*/ 0 w 3594100"/>
                <a:gd name="connsiteY4" fmla="*/ 0 h 4775200"/>
                <a:gd name="connsiteX0" fmla="*/ 122531 w 3716631"/>
                <a:gd name="connsiteY0" fmla="*/ 0 h 4775200"/>
                <a:gd name="connsiteX1" fmla="*/ 3716631 w 3716631"/>
                <a:gd name="connsiteY1" fmla="*/ 0 h 4775200"/>
                <a:gd name="connsiteX2" fmla="*/ 3716631 w 3716631"/>
                <a:gd name="connsiteY2" fmla="*/ 4775200 h 4775200"/>
                <a:gd name="connsiteX3" fmla="*/ 0 w 3716631"/>
                <a:gd name="connsiteY3" fmla="*/ 4387182 h 4775200"/>
                <a:gd name="connsiteX4" fmla="*/ 122531 w 3716631"/>
                <a:gd name="connsiteY4" fmla="*/ 0 h 4775200"/>
                <a:gd name="connsiteX0" fmla="*/ 122531 w 3716631"/>
                <a:gd name="connsiteY0" fmla="*/ 0 h 4775200"/>
                <a:gd name="connsiteX1" fmla="*/ 3716127 w 3716631"/>
                <a:gd name="connsiteY1" fmla="*/ 9512 h 4775200"/>
                <a:gd name="connsiteX2" fmla="*/ 3716631 w 3716631"/>
                <a:gd name="connsiteY2" fmla="*/ 4775200 h 4775200"/>
                <a:gd name="connsiteX3" fmla="*/ 0 w 3716631"/>
                <a:gd name="connsiteY3" fmla="*/ 4387182 h 4775200"/>
                <a:gd name="connsiteX4" fmla="*/ 122531 w 3716631"/>
                <a:gd name="connsiteY4" fmla="*/ 0 h 477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6631" h="4775200">
                  <a:moveTo>
                    <a:pt x="122531" y="0"/>
                  </a:moveTo>
                  <a:lnTo>
                    <a:pt x="3716127" y="9512"/>
                  </a:lnTo>
                  <a:lnTo>
                    <a:pt x="3716631" y="4775200"/>
                  </a:lnTo>
                  <a:lnTo>
                    <a:pt x="0" y="4387182"/>
                  </a:lnTo>
                  <a:lnTo>
                    <a:pt x="122531" y="0"/>
                  </a:lnTo>
                  <a:close/>
                </a:path>
              </a:pathLst>
            </a:custGeom>
            <a:gradFill flip="none" rotWithShape="1">
              <a:gsLst>
                <a:gs pos="0">
                  <a:srgbClr val="8A8E91"/>
                </a:gs>
                <a:gs pos="100000">
                  <a:srgbClr val="8A8E91">
                    <a:alpha val="31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00"/>
            </a:p>
          </p:txBody>
        </p:sp>
        <p:sp>
          <p:nvSpPr>
            <p:cNvPr id="563" name="Прямоугольник 562">
              <a:extLst>
                <a:ext uri="{FF2B5EF4-FFF2-40B4-BE49-F238E27FC236}"/>
              </a:extLst>
            </p:cNvPr>
            <p:cNvSpPr/>
            <p:nvPr/>
          </p:nvSpPr>
          <p:spPr>
            <a:xfrm>
              <a:off x="-11022013" y="1493061"/>
              <a:ext cx="3598526" cy="4776585"/>
            </a:xfrm>
            <a:prstGeom prst="rect">
              <a:avLst/>
            </a:prstGeom>
            <a:solidFill>
              <a:srgbClr val="F9F9F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00"/>
            </a:p>
          </p:txBody>
        </p:sp>
        <p:sp>
          <p:nvSpPr>
            <p:cNvPr id="564" name="Прямоугольник: скругленные углы 4">
              <a:extLst>
                <a:ext uri="{FF2B5EF4-FFF2-40B4-BE49-F238E27FC236}"/>
              </a:extLst>
            </p:cNvPr>
            <p:cNvSpPr/>
            <p:nvPr/>
          </p:nvSpPr>
          <p:spPr>
            <a:xfrm rot="434665">
              <a:off x="-10368706" y="2274882"/>
              <a:ext cx="2741734" cy="3512825"/>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noFill/>
            <a:ln w="190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00"/>
            </a:p>
          </p:txBody>
        </p:sp>
        <p:sp>
          <p:nvSpPr>
            <p:cNvPr id="28716" name="Прямоугольник 6"/>
            <p:cNvSpPr>
              <a:spLocks noChangeArrowheads="1"/>
            </p:cNvSpPr>
            <p:nvPr/>
          </p:nvSpPr>
          <p:spPr bwMode="auto">
            <a:xfrm>
              <a:off x="-10498033" y="1110884"/>
              <a:ext cx="2703429" cy="1244741"/>
            </a:xfrm>
            <a:prstGeom prst="rect">
              <a:avLst/>
            </a:prstGeom>
            <a:noFill/>
            <a:ln w="9525">
              <a:noFill/>
              <a:miter lim="800000"/>
              <a:headEnd/>
              <a:tailEnd/>
            </a:ln>
          </p:spPr>
          <p:txBody>
            <a:bodyPr wrap="none">
              <a:spAutoFit/>
            </a:bodyPr>
            <a:lstStyle/>
            <a:p>
              <a:r>
                <a:rPr lang="uk-UA" sz="600" b="1">
                  <a:solidFill>
                    <a:srgbClr val="0C183B"/>
                  </a:solidFill>
                  <a:latin typeface="Proxima Nova Bl"/>
                </a:rPr>
                <a:t>ЗНИК</a:t>
              </a:r>
              <a:endParaRPr lang="en-US" sz="600">
                <a:solidFill>
                  <a:srgbClr val="0C183B"/>
                </a:solidFill>
                <a:latin typeface="Proxima Nova Bl"/>
              </a:endParaRPr>
            </a:p>
          </p:txBody>
        </p:sp>
        <p:sp>
          <p:nvSpPr>
            <p:cNvPr id="566" name="Полилиния: фигура 565">
              <a:extLst>
                <a:ext uri="{FF2B5EF4-FFF2-40B4-BE49-F238E27FC236}"/>
              </a:extLst>
            </p:cNvPr>
            <p:cNvSpPr/>
            <p:nvPr/>
          </p:nvSpPr>
          <p:spPr>
            <a:xfrm rot="8580288" flipV="1">
              <a:off x="-7851883" y="796925"/>
              <a:ext cx="449816" cy="1734993"/>
            </a:xfrm>
            <a:custGeom>
              <a:avLst/>
              <a:gdLst>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1590363 h 1737685"/>
                <a:gd name="connsiteX11" fmla="*/ 448358 w 450738"/>
                <a:gd name="connsiteY11" fmla="*/ 795626 h 1737685"/>
                <a:gd name="connsiteX12" fmla="*/ 450738 w 450738"/>
                <a:gd name="connsiteY12" fmla="*/ 148303 h 1737685"/>
                <a:gd name="connsiteX13" fmla="*/ 448358 w 450738"/>
                <a:gd name="connsiteY13" fmla="*/ 148295 h 1737685"/>
                <a:gd name="connsiteX14" fmla="*/ 448358 w 450738"/>
                <a:gd name="connsiteY14" fmla="*/ 10678 h 1737685"/>
                <a:gd name="connsiteX15" fmla="*/ 401828 w 450738"/>
                <a:gd name="connsiteY15" fmla="*/ 132875 h 1737685"/>
                <a:gd name="connsiteX16" fmla="*/ 387118 w 450738"/>
                <a:gd name="connsiteY16" fmla="*/ 16636 h 1737685"/>
                <a:gd name="connsiteX17" fmla="*/ 337721 w 450738"/>
                <a:gd name="connsiteY17" fmla="*/ 133964 h 1737685"/>
                <a:gd name="connsiteX18" fmla="*/ 305721 w 450738"/>
                <a:gd name="connsiteY18" fmla="*/ 4840 h 1737685"/>
                <a:gd name="connsiteX19" fmla="*/ 281686 w 450738"/>
                <a:gd name="connsiteY19" fmla="*/ 125982 h 1737685"/>
                <a:gd name="connsiteX20" fmla="*/ 256292 w 450738"/>
                <a:gd name="connsiteY20" fmla="*/ 42118 h 1737685"/>
                <a:gd name="connsiteX21" fmla="*/ 235219 w 450738"/>
                <a:gd name="connsiteY21" fmla="*/ 134643 h 1737685"/>
                <a:gd name="connsiteX22" fmla="*/ 184374 w 450738"/>
                <a:gd name="connsiteY22" fmla="*/ 0 h 1737685"/>
                <a:gd name="connsiteX23" fmla="*/ 144751 w 450738"/>
                <a:gd name="connsiteY23" fmla="*/ 114774 h 1737685"/>
                <a:gd name="connsiteX24" fmla="*/ 115805 w 450738"/>
                <a:gd name="connsiteY24" fmla="*/ 3996 h 1737685"/>
                <a:gd name="connsiteX25" fmla="*/ 69313 w 450738"/>
                <a:gd name="connsiteY25" fmla="*/ 125785 h 1737685"/>
                <a:gd name="connsiteX26" fmla="*/ 3426 w 450738"/>
                <a:gd name="connsiteY26" fmla="*/ 10678 h 1737685"/>
                <a:gd name="connsiteX27" fmla="*/ 3426 w 450738"/>
                <a:gd name="connsiteY27" fmla="*/ 794810 h 1737685"/>
                <a:gd name="connsiteX28" fmla="*/ 0 w 450738"/>
                <a:gd name="connsiteY28" fmla="*/ 1726342 h 1737685"/>
                <a:gd name="connsiteX29" fmla="*/ 66310 w 450738"/>
                <a:gd name="connsiteY29" fmla="*/ 1611478 h 1737685"/>
                <a:gd name="connsiteX30" fmla="*/ 112354 w 450738"/>
                <a:gd name="connsiteY30" fmla="*/ 1733437 h 1737685"/>
                <a:gd name="connsiteX31" fmla="*/ 141707 w 450738"/>
                <a:gd name="connsiteY31" fmla="*/ 1622766 h 1737685"/>
                <a:gd name="connsiteX32" fmla="*/ 180908 w 450738"/>
                <a:gd name="connsiteY32"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48295 h 1737685"/>
                <a:gd name="connsiteX12" fmla="*/ 448358 w 450738"/>
                <a:gd name="connsiteY12" fmla="*/ 10678 h 1737685"/>
                <a:gd name="connsiteX13" fmla="*/ 401828 w 450738"/>
                <a:gd name="connsiteY13" fmla="*/ 132875 h 1737685"/>
                <a:gd name="connsiteX14" fmla="*/ 387118 w 450738"/>
                <a:gd name="connsiteY14" fmla="*/ 16636 h 1737685"/>
                <a:gd name="connsiteX15" fmla="*/ 337721 w 450738"/>
                <a:gd name="connsiteY15" fmla="*/ 133964 h 1737685"/>
                <a:gd name="connsiteX16" fmla="*/ 305721 w 450738"/>
                <a:gd name="connsiteY16" fmla="*/ 4840 h 1737685"/>
                <a:gd name="connsiteX17" fmla="*/ 281686 w 450738"/>
                <a:gd name="connsiteY17" fmla="*/ 125982 h 1737685"/>
                <a:gd name="connsiteX18" fmla="*/ 256292 w 450738"/>
                <a:gd name="connsiteY18" fmla="*/ 42118 h 1737685"/>
                <a:gd name="connsiteX19" fmla="*/ 235219 w 450738"/>
                <a:gd name="connsiteY19" fmla="*/ 134643 h 1737685"/>
                <a:gd name="connsiteX20" fmla="*/ 184374 w 450738"/>
                <a:gd name="connsiteY20" fmla="*/ 0 h 1737685"/>
                <a:gd name="connsiteX21" fmla="*/ 144751 w 450738"/>
                <a:gd name="connsiteY21" fmla="*/ 114774 h 1737685"/>
                <a:gd name="connsiteX22" fmla="*/ 115805 w 450738"/>
                <a:gd name="connsiteY22" fmla="*/ 3996 h 1737685"/>
                <a:gd name="connsiteX23" fmla="*/ 69313 w 450738"/>
                <a:gd name="connsiteY23" fmla="*/ 125785 h 1737685"/>
                <a:gd name="connsiteX24" fmla="*/ 3426 w 450738"/>
                <a:gd name="connsiteY24" fmla="*/ 10678 h 1737685"/>
                <a:gd name="connsiteX25" fmla="*/ 3426 w 450738"/>
                <a:gd name="connsiteY25" fmla="*/ 794810 h 1737685"/>
                <a:gd name="connsiteX26" fmla="*/ 0 w 450738"/>
                <a:gd name="connsiteY26" fmla="*/ 1726342 h 1737685"/>
                <a:gd name="connsiteX27" fmla="*/ 66310 w 450738"/>
                <a:gd name="connsiteY27" fmla="*/ 1611478 h 1737685"/>
                <a:gd name="connsiteX28" fmla="*/ 112354 w 450738"/>
                <a:gd name="connsiteY28" fmla="*/ 1733437 h 1737685"/>
                <a:gd name="connsiteX29" fmla="*/ 141707 w 450738"/>
                <a:gd name="connsiteY29" fmla="*/ 1622766 h 1737685"/>
                <a:gd name="connsiteX30" fmla="*/ 180908 w 450738"/>
                <a:gd name="connsiteY30"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0678 h 1737685"/>
                <a:gd name="connsiteX12" fmla="*/ 401828 w 450738"/>
                <a:gd name="connsiteY12" fmla="*/ 132875 h 1737685"/>
                <a:gd name="connsiteX13" fmla="*/ 387118 w 450738"/>
                <a:gd name="connsiteY13" fmla="*/ 16636 h 1737685"/>
                <a:gd name="connsiteX14" fmla="*/ 337721 w 450738"/>
                <a:gd name="connsiteY14" fmla="*/ 133964 h 1737685"/>
                <a:gd name="connsiteX15" fmla="*/ 305721 w 450738"/>
                <a:gd name="connsiteY15" fmla="*/ 4840 h 1737685"/>
                <a:gd name="connsiteX16" fmla="*/ 281686 w 450738"/>
                <a:gd name="connsiteY16" fmla="*/ 125982 h 1737685"/>
                <a:gd name="connsiteX17" fmla="*/ 256292 w 450738"/>
                <a:gd name="connsiteY17" fmla="*/ 42118 h 1737685"/>
                <a:gd name="connsiteX18" fmla="*/ 235219 w 450738"/>
                <a:gd name="connsiteY18" fmla="*/ 134643 h 1737685"/>
                <a:gd name="connsiteX19" fmla="*/ 184374 w 450738"/>
                <a:gd name="connsiteY19" fmla="*/ 0 h 1737685"/>
                <a:gd name="connsiteX20" fmla="*/ 144751 w 450738"/>
                <a:gd name="connsiteY20" fmla="*/ 114774 h 1737685"/>
                <a:gd name="connsiteX21" fmla="*/ 115805 w 450738"/>
                <a:gd name="connsiteY21" fmla="*/ 3996 h 1737685"/>
                <a:gd name="connsiteX22" fmla="*/ 69313 w 450738"/>
                <a:gd name="connsiteY22" fmla="*/ 125785 h 1737685"/>
                <a:gd name="connsiteX23" fmla="*/ 3426 w 450738"/>
                <a:gd name="connsiteY23" fmla="*/ 10678 h 1737685"/>
                <a:gd name="connsiteX24" fmla="*/ 3426 w 450738"/>
                <a:gd name="connsiteY24" fmla="*/ 794810 h 1737685"/>
                <a:gd name="connsiteX25" fmla="*/ 0 w 450738"/>
                <a:gd name="connsiteY25" fmla="*/ 1726342 h 1737685"/>
                <a:gd name="connsiteX26" fmla="*/ 66310 w 450738"/>
                <a:gd name="connsiteY26" fmla="*/ 1611478 h 1737685"/>
                <a:gd name="connsiteX27" fmla="*/ 112354 w 450738"/>
                <a:gd name="connsiteY27" fmla="*/ 1733437 h 1737685"/>
                <a:gd name="connsiteX28" fmla="*/ 141707 w 450738"/>
                <a:gd name="connsiteY28" fmla="*/ 1622766 h 1737685"/>
                <a:gd name="connsiteX29" fmla="*/ 180908 w 450738"/>
                <a:gd name="connsiteY29" fmla="*/ 1737685 h 1737685"/>
                <a:gd name="connsiteX0" fmla="*/ 180908 w 451935"/>
                <a:gd name="connsiteY0" fmla="*/ 1737685 h 1737685"/>
                <a:gd name="connsiteX1" fmla="*/ 232248 w 451935"/>
                <a:gd name="connsiteY1" fmla="*/ 1603230 h 1737685"/>
                <a:gd name="connsiteX2" fmla="*/ 252980 w 451935"/>
                <a:gd name="connsiteY2" fmla="*/ 1695832 h 1737685"/>
                <a:gd name="connsiteX3" fmla="*/ 278682 w 451935"/>
                <a:gd name="connsiteY3" fmla="*/ 1612062 h 1737685"/>
                <a:gd name="connsiteX4" fmla="*/ 302272 w 451935"/>
                <a:gd name="connsiteY4" fmla="*/ 1733291 h 1737685"/>
                <a:gd name="connsiteX5" fmla="*/ 334746 w 451935"/>
                <a:gd name="connsiteY5" fmla="*/ 1604286 h 1737685"/>
                <a:gd name="connsiteX6" fmla="*/ 383712 w 451935"/>
                <a:gd name="connsiteY6" fmla="*/ 1721795 h 1737685"/>
                <a:gd name="connsiteX7" fmla="*/ 398849 w 451935"/>
                <a:gd name="connsiteY7" fmla="*/ 1605611 h 1737685"/>
                <a:gd name="connsiteX8" fmla="*/ 444929 w 451935"/>
                <a:gd name="connsiteY8" fmla="*/ 1727978 h 1737685"/>
                <a:gd name="connsiteX9" fmla="*/ 448358 w 451935"/>
                <a:gd name="connsiteY9" fmla="*/ 795626 h 1737685"/>
                <a:gd name="connsiteX10" fmla="*/ 448358 w 451935"/>
                <a:gd name="connsiteY10" fmla="*/ 10678 h 1737685"/>
                <a:gd name="connsiteX11" fmla="*/ 401828 w 451935"/>
                <a:gd name="connsiteY11" fmla="*/ 132875 h 1737685"/>
                <a:gd name="connsiteX12" fmla="*/ 387118 w 451935"/>
                <a:gd name="connsiteY12" fmla="*/ 16636 h 1737685"/>
                <a:gd name="connsiteX13" fmla="*/ 337721 w 451935"/>
                <a:gd name="connsiteY13" fmla="*/ 133964 h 1737685"/>
                <a:gd name="connsiteX14" fmla="*/ 305721 w 451935"/>
                <a:gd name="connsiteY14" fmla="*/ 4840 h 1737685"/>
                <a:gd name="connsiteX15" fmla="*/ 281686 w 451935"/>
                <a:gd name="connsiteY15" fmla="*/ 125982 h 1737685"/>
                <a:gd name="connsiteX16" fmla="*/ 256292 w 451935"/>
                <a:gd name="connsiteY16" fmla="*/ 42118 h 1737685"/>
                <a:gd name="connsiteX17" fmla="*/ 235219 w 451935"/>
                <a:gd name="connsiteY17" fmla="*/ 134643 h 1737685"/>
                <a:gd name="connsiteX18" fmla="*/ 184374 w 451935"/>
                <a:gd name="connsiteY18" fmla="*/ 0 h 1737685"/>
                <a:gd name="connsiteX19" fmla="*/ 144751 w 451935"/>
                <a:gd name="connsiteY19" fmla="*/ 114774 h 1737685"/>
                <a:gd name="connsiteX20" fmla="*/ 115805 w 451935"/>
                <a:gd name="connsiteY20" fmla="*/ 3996 h 1737685"/>
                <a:gd name="connsiteX21" fmla="*/ 69313 w 451935"/>
                <a:gd name="connsiteY21" fmla="*/ 125785 h 1737685"/>
                <a:gd name="connsiteX22" fmla="*/ 3426 w 451935"/>
                <a:gd name="connsiteY22" fmla="*/ 10678 h 1737685"/>
                <a:gd name="connsiteX23" fmla="*/ 3426 w 451935"/>
                <a:gd name="connsiteY23" fmla="*/ 794810 h 1737685"/>
                <a:gd name="connsiteX24" fmla="*/ 0 w 451935"/>
                <a:gd name="connsiteY24" fmla="*/ 1726342 h 1737685"/>
                <a:gd name="connsiteX25" fmla="*/ 66310 w 451935"/>
                <a:gd name="connsiteY25" fmla="*/ 1611478 h 1737685"/>
                <a:gd name="connsiteX26" fmla="*/ 112354 w 451935"/>
                <a:gd name="connsiteY26" fmla="*/ 1733437 h 1737685"/>
                <a:gd name="connsiteX27" fmla="*/ 141707 w 451935"/>
                <a:gd name="connsiteY27" fmla="*/ 1622766 h 1737685"/>
                <a:gd name="connsiteX28" fmla="*/ 180908 w 451935"/>
                <a:gd name="connsiteY28" fmla="*/ 1737685 h 173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1935" h="1737685">
                  <a:moveTo>
                    <a:pt x="180908" y="1737685"/>
                  </a:moveTo>
                  <a:cubicBezTo>
                    <a:pt x="204100" y="1696222"/>
                    <a:pt x="209174" y="1584045"/>
                    <a:pt x="232248" y="1603230"/>
                  </a:cubicBezTo>
                  <a:cubicBezTo>
                    <a:pt x="244181" y="1577943"/>
                    <a:pt x="240325" y="1666925"/>
                    <a:pt x="252980" y="1695832"/>
                  </a:cubicBezTo>
                  <a:cubicBezTo>
                    <a:pt x="265234" y="1667146"/>
                    <a:pt x="269957" y="1589133"/>
                    <a:pt x="278682" y="1612062"/>
                  </a:cubicBezTo>
                  <a:cubicBezTo>
                    <a:pt x="290353" y="1633739"/>
                    <a:pt x="291716" y="1681134"/>
                    <a:pt x="302272" y="1733291"/>
                  </a:cubicBezTo>
                  <a:cubicBezTo>
                    <a:pt x="312146" y="1694972"/>
                    <a:pt x="321173" y="1606202"/>
                    <a:pt x="334746" y="1604286"/>
                  </a:cubicBezTo>
                  <a:cubicBezTo>
                    <a:pt x="348319" y="1602370"/>
                    <a:pt x="378266" y="1745610"/>
                    <a:pt x="383712" y="1721795"/>
                  </a:cubicBezTo>
                  <a:cubicBezTo>
                    <a:pt x="389157" y="1697979"/>
                    <a:pt x="391185" y="1650838"/>
                    <a:pt x="398849" y="1605611"/>
                  </a:cubicBezTo>
                  <a:lnTo>
                    <a:pt x="444929" y="1727978"/>
                  </a:lnTo>
                  <a:cubicBezTo>
                    <a:pt x="453180" y="1592981"/>
                    <a:pt x="447390" y="1058905"/>
                    <a:pt x="448358" y="795626"/>
                  </a:cubicBezTo>
                  <a:cubicBezTo>
                    <a:pt x="448929" y="509409"/>
                    <a:pt x="456113" y="121136"/>
                    <a:pt x="448358" y="10678"/>
                  </a:cubicBezTo>
                  <a:lnTo>
                    <a:pt x="401828" y="132875"/>
                  </a:lnTo>
                  <a:cubicBezTo>
                    <a:pt x="394330" y="87620"/>
                    <a:pt x="392476" y="40471"/>
                    <a:pt x="387118" y="16636"/>
                  </a:cubicBezTo>
                  <a:cubicBezTo>
                    <a:pt x="381760" y="-7199"/>
                    <a:pt x="351287" y="135930"/>
                    <a:pt x="337721" y="133964"/>
                  </a:cubicBezTo>
                  <a:cubicBezTo>
                    <a:pt x="324155" y="131998"/>
                    <a:pt x="315454" y="43195"/>
                    <a:pt x="305721" y="4840"/>
                  </a:cubicBezTo>
                  <a:cubicBezTo>
                    <a:pt x="294974" y="56958"/>
                    <a:pt x="293436" y="104348"/>
                    <a:pt x="281686" y="125982"/>
                  </a:cubicBezTo>
                  <a:cubicBezTo>
                    <a:pt x="272876" y="148878"/>
                    <a:pt x="268440" y="70849"/>
                    <a:pt x="256292" y="42118"/>
                  </a:cubicBezTo>
                  <a:cubicBezTo>
                    <a:pt x="243531" y="70978"/>
                    <a:pt x="247059" y="159974"/>
                    <a:pt x="235219" y="134643"/>
                  </a:cubicBezTo>
                  <a:cubicBezTo>
                    <a:pt x="212075" y="153743"/>
                    <a:pt x="207414" y="41548"/>
                    <a:pt x="184374" y="0"/>
                  </a:cubicBezTo>
                  <a:cubicBezTo>
                    <a:pt x="166696" y="46677"/>
                    <a:pt x="156392" y="89399"/>
                    <a:pt x="144751" y="114774"/>
                  </a:cubicBezTo>
                  <a:cubicBezTo>
                    <a:pt x="138479" y="107421"/>
                    <a:pt x="123283" y="33086"/>
                    <a:pt x="115805" y="3996"/>
                  </a:cubicBezTo>
                  <a:cubicBezTo>
                    <a:pt x="115523" y="35105"/>
                    <a:pt x="72162" y="90534"/>
                    <a:pt x="69313" y="125785"/>
                  </a:cubicBezTo>
                  <a:cubicBezTo>
                    <a:pt x="69486" y="99335"/>
                    <a:pt x="38567" y="67727"/>
                    <a:pt x="3426" y="10678"/>
                  </a:cubicBezTo>
                  <a:lnTo>
                    <a:pt x="3426" y="794810"/>
                  </a:lnTo>
                  <a:lnTo>
                    <a:pt x="0" y="1726342"/>
                  </a:lnTo>
                  <a:cubicBezTo>
                    <a:pt x="35351" y="1669422"/>
                    <a:pt x="66386" y="1637928"/>
                    <a:pt x="66310" y="1611478"/>
                  </a:cubicBezTo>
                  <a:cubicBezTo>
                    <a:pt x="69029" y="1646739"/>
                    <a:pt x="93163" y="1695113"/>
                    <a:pt x="112354" y="1733437"/>
                  </a:cubicBezTo>
                  <a:cubicBezTo>
                    <a:pt x="129490" y="1697266"/>
                    <a:pt x="135408" y="1630096"/>
                    <a:pt x="141707" y="1622766"/>
                  </a:cubicBezTo>
                  <a:cubicBezTo>
                    <a:pt x="153255" y="1648184"/>
                    <a:pt x="163402" y="1690943"/>
                    <a:pt x="180908" y="1737685"/>
                  </a:cubicBezTo>
                  <a:close/>
                </a:path>
              </a:pathLst>
            </a:custGeom>
            <a:solidFill>
              <a:schemeClr val="accent4">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00"/>
            </a:p>
          </p:txBody>
        </p:sp>
        <p:sp>
          <p:nvSpPr>
            <p:cNvPr id="567" name="Полилиния: фигура 566">
              <a:extLst>
                <a:ext uri="{FF2B5EF4-FFF2-40B4-BE49-F238E27FC236}"/>
              </a:extLst>
            </p:cNvPr>
            <p:cNvSpPr/>
            <p:nvPr/>
          </p:nvSpPr>
          <p:spPr>
            <a:xfrm rot="13157505" flipV="1">
              <a:off x="-11000593" y="925443"/>
              <a:ext cx="449816" cy="1734993"/>
            </a:xfrm>
            <a:custGeom>
              <a:avLst/>
              <a:gdLst>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1590363 h 1737685"/>
                <a:gd name="connsiteX11" fmla="*/ 448358 w 450738"/>
                <a:gd name="connsiteY11" fmla="*/ 795626 h 1737685"/>
                <a:gd name="connsiteX12" fmla="*/ 450738 w 450738"/>
                <a:gd name="connsiteY12" fmla="*/ 148303 h 1737685"/>
                <a:gd name="connsiteX13" fmla="*/ 448358 w 450738"/>
                <a:gd name="connsiteY13" fmla="*/ 148295 h 1737685"/>
                <a:gd name="connsiteX14" fmla="*/ 448358 w 450738"/>
                <a:gd name="connsiteY14" fmla="*/ 10678 h 1737685"/>
                <a:gd name="connsiteX15" fmla="*/ 401828 w 450738"/>
                <a:gd name="connsiteY15" fmla="*/ 132875 h 1737685"/>
                <a:gd name="connsiteX16" fmla="*/ 387118 w 450738"/>
                <a:gd name="connsiteY16" fmla="*/ 16636 h 1737685"/>
                <a:gd name="connsiteX17" fmla="*/ 337721 w 450738"/>
                <a:gd name="connsiteY17" fmla="*/ 133964 h 1737685"/>
                <a:gd name="connsiteX18" fmla="*/ 305721 w 450738"/>
                <a:gd name="connsiteY18" fmla="*/ 4840 h 1737685"/>
                <a:gd name="connsiteX19" fmla="*/ 281686 w 450738"/>
                <a:gd name="connsiteY19" fmla="*/ 125982 h 1737685"/>
                <a:gd name="connsiteX20" fmla="*/ 256292 w 450738"/>
                <a:gd name="connsiteY20" fmla="*/ 42118 h 1737685"/>
                <a:gd name="connsiteX21" fmla="*/ 235219 w 450738"/>
                <a:gd name="connsiteY21" fmla="*/ 134643 h 1737685"/>
                <a:gd name="connsiteX22" fmla="*/ 184374 w 450738"/>
                <a:gd name="connsiteY22" fmla="*/ 0 h 1737685"/>
                <a:gd name="connsiteX23" fmla="*/ 144751 w 450738"/>
                <a:gd name="connsiteY23" fmla="*/ 114774 h 1737685"/>
                <a:gd name="connsiteX24" fmla="*/ 115805 w 450738"/>
                <a:gd name="connsiteY24" fmla="*/ 3996 h 1737685"/>
                <a:gd name="connsiteX25" fmla="*/ 69313 w 450738"/>
                <a:gd name="connsiteY25" fmla="*/ 125785 h 1737685"/>
                <a:gd name="connsiteX26" fmla="*/ 3426 w 450738"/>
                <a:gd name="connsiteY26" fmla="*/ 10678 h 1737685"/>
                <a:gd name="connsiteX27" fmla="*/ 3426 w 450738"/>
                <a:gd name="connsiteY27" fmla="*/ 794810 h 1737685"/>
                <a:gd name="connsiteX28" fmla="*/ 0 w 450738"/>
                <a:gd name="connsiteY28" fmla="*/ 1726342 h 1737685"/>
                <a:gd name="connsiteX29" fmla="*/ 66310 w 450738"/>
                <a:gd name="connsiteY29" fmla="*/ 1611478 h 1737685"/>
                <a:gd name="connsiteX30" fmla="*/ 112354 w 450738"/>
                <a:gd name="connsiteY30" fmla="*/ 1733437 h 1737685"/>
                <a:gd name="connsiteX31" fmla="*/ 141707 w 450738"/>
                <a:gd name="connsiteY31" fmla="*/ 1622766 h 1737685"/>
                <a:gd name="connsiteX32" fmla="*/ 180908 w 450738"/>
                <a:gd name="connsiteY32"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48295 h 1737685"/>
                <a:gd name="connsiteX12" fmla="*/ 448358 w 450738"/>
                <a:gd name="connsiteY12" fmla="*/ 10678 h 1737685"/>
                <a:gd name="connsiteX13" fmla="*/ 401828 w 450738"/>
                <a:gd name="connsiteY13" fmla="*/ 132875 h 1737685"/>
                <a:gd name="connsiteX14" fmla="*/ 387118 w 450738"/>
                <a:gd name="connsiteY14" fmla="*/ 16636 h 1737685"/>
                <a:gd name="connsiteX15" fmla="*/ 337721 w 450738"/>
                <a:gd name="connsiteY15" fmla="*/ 133964 h 1737685"/>
                <a:gd name="connsiteX16" fmla="*/ 305721 w 450738"/>
                <a:gd name="connsiteY16" fmla="*/ 4840 h 1737685"/>
                <a:gd name="connsiteX17" fmla="*/ 281686 w 450738"/>
                <a:gd name="connsiteY17" fmla="*/ 125982 h 1737685"/>
                <a:gd name="connsiteX18" fmla="*/ 256292 w 450738"/>
                <a:gd name="connsiteY18" fmla="*/ 42118 h 1737685"/>
                <a:gd name="connsiteX19" fmla="*/ 235219 w 450738"/>
                <a:gd name="connsiteY19" fmla="*/ 134643 h 1737685"/>
                <a:gd name="connsiteX20" fmla="*/ 184374 w 450738"/>
                <a:gd name="connsiteY20" fmla="*/ 0 h 1737685"/>
                <a:gd name="connsiteX21" fmla="*/ 144751 w 450738"/>
                <a:gd name="connsiteY21" fmla="*/ 114774 h 1737685"/>
                <a:gd name="connsiteX22" fmla="*/ 115805 w 450738"/>
                <a:gd name="connsiteY22" fmla="*/ 3996 h 1737685"/>
                <a:gd name="connsiteX23" fmla="*/ 69313 w 450738"/>
                <a:gd name="connsiteY23" fmla="*/ 125785 h 1737685"/>
                <a:gd name="connsiteX24" fmla="*/ 3426 w 450738"/>
                <a:gd name="connsiteY24" fmla="*/ 10678 h 1737685"/>
                <a:gd name="connsiteX25" fmla="*/ 3426 w 450738"/>
                <a:gd name="connsiteY25" fmla="*/ 794810 h 1737685"/>
                <a:gd name="connsiteX26" fmla="*/ 0 w 450738"/>
                <a:gd name="connsiteY26" fmla="*/ 1726342 h 1737685"/>
                <a:gd name="connsiteX27" fmla="*/ 66310 w 450738"/>
                <a:gd name="connsiteY27" fmla="*/ 1611478 h 1737685"/>
                <a:gd name="connsiteX28" fmla="*/ 112354 w 450738"/>
                <a:gd name="connsiteY28" fmla="*/ 1733437 h 1737685"/>
                <a:gd name="connsiteX29" fmla="*/ 141707 w 450738"/>
                <a:gd name="connsiteY29" fmla="*/ 1622766 h 1737685"/>
                <a:gd name="connsiteX30" fmla="*/ 180908 w 450738"/>
                <a:gd name="connsiteY30"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0678 h 1737685"/>
                <a:gd name="connsiteX12" fmla="*/ 401828 w 450738"/>
                <a:gd name="connsiteY12" fmla="*/ 132875 h 1737685"/>
                <a:gd name="connsiteX13" fmla="*/ 387118 w 450738"/>
                <a:gd name="connsiteY13" fmla="*/ 16636 h 1737685"/>
                <a:gd name="connsiteX14" fmla="*/ 337721 w 450738"/>
                <a:gd name="connsiteY14" fmla="*/ 133964 h 1737685"/>
                <a:gd name="connsiteX15" fmla="*/ 305721 w 450738"/>
                <a:gd name="connsiteY15" fmla="*/ 4840 h 1737685"/>
                <a:gd name="connsiteX16" fmla="*/ 281686 w 450738"/>
                <a:gd name="connsiteY16" fmla="*/ 125982 h 1737685"/>
                <a:gd name="connsiteX17" fmla="*/ 256292 w 450738"/>
                <a:gd name="connsiteY17" fmla="*/ 42118 h 1737685"/>
                <a:gd name="connsiteX18" fmla="*/ 235219 w 450738"/>
                <a:gd name="connsiteY18" fmla="*/ 134643 h 1737685"/>
                <a:gd name="connsiteX19" fmla="*/ 184374 w 450738"/>
                <a:gd name="connsiteY19" fmla="*/ 0 h 1737685"/>
                <a:gd name="connsiteX20" fmla="*/ 144751 w 450738"/>
                <a:gd name="connsiteY20" fmla="*/ 114774 h 1737685"/>
                <a:gd name="connsiteX21" fmla="*/ 115805 w 450738"/>
                <a:gd name="connsiteY21" fmla="*/ 3996 h 1737685"/>
                <a:gd name="connsiteX22" fmla="*/ 69313 w 450738"/>
                <a:gd name="connsiteY22" fmla="*/ 125785 h 1737685"/>
                <a:gd name="connsiteX23" fmla="*/ 3426 w 450738"/>
                <a:gd name="connsiteY23" fmla="*/ 10678 h 1737685"/>
                <a:gd name="connsiteX24" fmla="*/ 3426 w 450738"/>
                <a:gd name="connsiteY24" fmla="*/ 794810 h 1737685"/>
                <a:gd name="connsiteX25" fmla="*/ 0 w 450738"/>
                <a:gd name="connsiteY25" fmla="*/ 1726342 h 1737685"/>
                <a:gd name="connsiteX26" fmla="*/ 66310 w 450738"/>
                <a:gd name="connsiteY26" fmla="*/ 1611478 h 1737685"/>
                <a:gd name="connsiteX27" fmla="*/ 112354 w 450738"/>
                <a:gd name="connsiteY27" fmla="*/ 1733437 h 1737685"/>
                <a:gd name="connsiteX28" fmla="*/ 141707 w 450738"/>
                <a:gd name="connsiteY28" fmla="*/ 1622766 h 1737685"/>
                <a:gd name="connsiteX29" fmla="*/ 180908 w 450738"/>
                <a:gd name="connsiteY29" fmla="*/ 1737685 h 1737685"/>
                <a:gd name="connsiteX0" fmla="*/ 180908 w 451935"/>
                <a:gd name="connsiteY0" fmla="*/ 1737685 h 1737685"/>
                <a:gd name="connsiteX1" fmla="*/ 232248 w 451935"/>
                <a:gd name="connsiteY1" fmla="*/ 1603230 h 1737685"/>
                <a:gd name="connsiteX2" fmla="*/ 252980 w 451935"/>
                <a:gd name="connsiteY2" fmla="*/ 1695832 h 1737685"/>
                <a:gd name="connsiteX3" fmla="*/ 278682 w 451935"/>
                <a:gd name="connsiteY3" fmla="*/ 1612062 h 1737685"/>
                <a:gd name="connsiteX4" fmla="*/ 302272 w 451935"/>
                <a:gd name="connsiteY4" fmla="*/ 1733291 h 1737685"/>
                <a:gd name="connsiteX5" fmla="*/ 334746 w 451935"/>
                <a:gd name="connsiteY5" fmla="*/ 1604286 h 1737685"/>
                <a:gd name="connsiteX6" fmla="*/ 383712 w 451935"/>
                <a:gd name="connsiteY6" fmla="*/ 1721795 h 1737685"/>
                <a:gd name="connsiteX7" fmla="*/ 398849 w 451935"/>
                <a:gd name="connsiteY7" fmla="*/ 1605611 h 1737685"/>
                <a:gd name="connsiteX8" fmla="*/ 444929 w 451935"/>
                <a:gd name="connsiteY8" fmla="*/ 1727978 h 1737685"/>
                <a:gd name="connsiteX9" fmla="*/ 448358 w 451935"/>
                <a:gd name="connsiteY9" fmla="*/ 795626 h 1737685"/>
                <a:gd name="connsiteX10" fmla="*/ 448358 w 451935"/>
                <a:gd name="connsiteY10" fmla="*/ 10678 h 1737685"/>
                <a:gd name="connsiteX11" fmla="*/ 401828 w 451935"/>
                <a:gd name="connsiteY11" fmla="*/ 132875 h 1737685"/>
                <a:gd name="connsiteX12" fmla="*/ 387118 w 451935"/>
                <a:gd name="connsiteY12" fmla="*/ 16636 h 1737685"/>
                <a:gd name="connsiteX13" fmla="*/ 337721 w 451935"/>
                <a:gd name="connsiteY13" fmla="*/ 133964 h 1737685"/>
                <a:gd name="connsiteX14" fmla="*/ 305721 w 451935"/>
                <a:gd name="connsiteY14" fmla="*/ 4840 h 1737685"/>
                <a:gd name="connsiteX15" fmla="*/ 281686 w 451935"/>
                <a:gd name="connsiteY15" fmla="*/ 125982 h 1737685"/>
                <a:gd name="connsiteX16" fmla="*/ 256292 w 451935"/>
                <a:gd name="connsiteY16" fmla="*/ 42118 h 1737685"/>
                <a:gd name="connsiteX17" fmla="*/ 235219 w 451935"/>
                <a:gd name="connsiteY17" fmla="*/ 134643 h 1737685"/>
                <a:gd name="connsiteX18" fmla="*/ 184374 w 451935"/>
                <a:gd name="connsiteY18" fmla="*/ 0 h 1737685"/>
                <a:gd name="connsiteX19" fmla="*/ 144751 w 451935"/>
                <a:gd name="connsiteY19" fmla="*/ 114774 h 1737685"/>
                <a:gd name="connsiteX20" fmla="*/ 115805 w 451935"/>
                <a:gd name="connsiteY20" fmla="*/ 3996 h 1737685"/>
                <a:gd name="connsiteX21" fmla="*/ 69313 w 451935"/>
                <a:gd name="connsiteY21" fmla="*/ 125785 h 1737685"/>
                <a:gd name="connsiteX22" fmla="*/ 3426 w 451935"/>
                <a:gd name="connsiteY22" fmla="*/ 10678 h 1737685"/>
                <a:gd name="connsiteX23" fmla="*/ 3426 w 451935"/>
                <a:gd name="connsiteY23" fmla="*/ 794810 h 1737685"/>
                <a:gd name="connsiteX24" fmla="*/ 0 w 451935"/>
                <a:gd name="connsiteY24" fmla="*/ 1726342 h 1737685"/>
                <a:gd name="connsiteX25" fmla="*/ 66310 w 451935"/>
                <a:gd name="connsiteY25" fmla="*/ 1611478 h 1737685"/>
                <a:gd name="connsiteX26" fmla="*/ 112354 w 451935"/>
                <a:gd name="connsiteY26" fmla="*/ 1733437 h 1737685"/>
                <a:gd name="connsiteX27" fmla="*/ 141707 w 451935"/>
                <a:gd name="connsiteY27" fmla="*/ 1622766 h 1737685"/>
                <a:gd name="connsiteX28" fmla="*/ 180908 w 451935"/>
                <a:gd name="connsiteY28" fmla="*/ 1737685 h 173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1935" h="1737685">
                  <a:moveTo>
                    <a:pt x="180908" y="1737685"/>
                  </a:moveTo>
                  <a:cubicBezTo>
                    <a:pt x="204100" y="1696222"/>
                    <a:pt x="209174" y="1584045"/>
                    <a:pt x="232248" y="1603230"/>
                  </a:cubicBezTo>
                  <a:cubicBezTo>
                    <a:pt x="244181" y="1577943"/>
                    <a:pt x="240325" y="1666925"/>
                    <a:pt x="252980" y="1695832"/>
                  </a:cubicBezTo>
                  <a:cubicBezTo>
                    <a:pt x="265234" y="1667146"/>
                    <a:pt x="269957" y="1589133"/>
                    <a:pt x="278682" y="1612062"/>
                  </a:cubicBezTo>
                  <a:cubicBezTo>
                    <a:pt x="290353" y="1633739"/>
                    <a:pt x="291716" y="1681134"/>
                    <a:pt x="302272" y="1733291"/>
                  </a:cubicBezTo>
                  <a:cubicBezTo>
                    <a:pt x="312146" y="1694972"/>
                    <a:pt x="321173" y="1606202"/>
                    <a:pt x="334746" y="1604286"/>
                  </a:cubicBezTo>
                  <a:cubicBezTo>
                    <a:pt x="348319" y="1602370"/>
                    <a:pt x="378266" y="1745610"/>
                    <a:pt x="383712" y="1721795"/>
                  </a:cubicBezTo>
                  <a:cubicBezTo>
                    <a:pt x="389157" y="1697979"/>
                    <a:pt x="391185" y="1650838"/>
                    <a:pt x="398849" y="1605611"/>
                  </a:cubicBezTo>
                  <a:lnTo>
                    <a:pt x="444929" y="1727978"/>
                  </a:lnTo>
                  <a:cubicBezTo>
                    <a:pt x="453180" y="1592981"/>
                    <a:pt x="447390" y="1058905"/>
                    <a:pt x="448358" y="795626"/>
                  </a:cubicBezTo>
                  <a:cubicBezTo>
                    <a:pt x="448929" y="509409"/>
                    <a:pt x="456113" y="121136"/>
                    <a:pt x="448358" y="10678"/>
                  </a:cubicBezTo>
                  <a:lnTo>
                    <a:pt x="401828" y="132875"/>
                  </a:lnTo>
                  <a:cubicBezTo>
                    <a:pt x="394330" y="87620"/>
                    <a:pt x="392476" y="40471"/>
                    <a:pt x="387118" y="16636"/>
                  </a:cubicBezTo>
                  <a:cubicBezTo>
                    <a:pt x="381760" y="-7199"/>
                    <a:pt x="351287" y="135930"/>
                    <a:pt x="337721" y="133964"/>
                  </a:cubicBezTo>
                  <a:cubicBezTo>
                    <a:pt x="324155" y="131998"/>
                    <a:pt x="315454" y="43195"/>
                    <a:pt x="305721" y="4840"/>
                  </a:cubicBezTo>
                  <a:cubicBezTo>
                    <a:pt x="294974" y="56958"/>
                    <a:pt x="293436" y="104348"/>
                    <a:pt x="281686" y="125982"/>
                  </a:cubicBezTo>
                  <a:cubicBezTo>
                    <a:pt x="272876" y="148878"/>
                    <a:pt x="268440" y="70849"/>
                    <a:pt x="256292" y="42118"/>
                  </a:cubicBezTo>
                  <a:cubicBezTo>
                    <a:pt x="243531" y="70978"/>
                    <a:pt x="247059" y="159974"/>
                    <a:pt x="235219" y="134643"/>
                  </a:cubicBezTo>
                  <a:cubicBezTo>
                    <a:pt x="212075" y="153743"/>
                    <a:pt x="207414" y="41548"/>
                    <a:pt x="184374" y="0"/>
                  </a:cubicBezTo>
                  <a:cubicBezTo>
                    <a:pt x="166696" y="46677"/>
                    <a:pt x="156392" y="89399"/>
                    <a:pt x="144751" y="114774"/>
                  </a:cubicBezTo>
                  <a:cubicBezTo>
                    <a:pt x="138479" y="107421"/>
                    <a:pt x="123283" y="33086"/>
                    <a:pt x="115805" y="3996"/>
                  </a:cubicBezTo>
                  <a:cubicBezTo>
                    <a:pt x="115523" y="35105"/>
                    <a:pt x="72162" y="90534"/>
                    <a:pt x="69313" y="125785"/>
                  </a:cubicBezTo>
                  <a:cubicBezTo>
                    <a:pt x="69486" y="99335"/>
                    <a:pt x="38567" y="67727"/>
                    <a:pt x="3426" y="10678"/>
                  </a:cubicBezTo>
                  <a:lnTo>
                    <a:pt x="3426" y="794810"/>
                  </a:lnTo>
                  <a:lnTo>
                    <a:pt x="0" y="1726342"/>
                  </a:lnTo>
                  <a:cubicBezTo>
                    <a:pt x="35351" y="1669422"/>
                    <a:pt x="66386" y="1637928"/>
                    <a:pt x="66310" y="1611478"/>
                  </a:cubicBezTo>
                  <a:cubicBezTo>
                    <a:pt x="69029" y="1646739"/>
                    <a:pt x="93163" y="1695113"/>
                    <a:pt x="112354" y="1733437"/>
                  </a:cubicBezTo>
                  <a:cubicBezTo>
                    <a:pt x="129490" y="1697266"/>
                    <a:pt x="135408" y="1630096"/>
                    <a:pt x="141707" y="1622766"/>
                  </a:cubicBezTo>
                  <a:cubicBezTo>
                    <a:pt x="153255" y="1648184"/>
                    <a:pt x="163402" y="1690943"/>
                    <a:pt x="180908" y="1737685"/>
                  </a:cubicBezTo>
                  <a:close/>
                </a:path>
              </a:pathLst>
            </a:custGeom>
            <a:solidFill>
              <a:schemeClr val="accent4">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00"/>
            </a:p>
          </p:txBody>
        </p:sp>
        <p:sp>
          <p:nvSpPr>
            <p:cNvPr id="28719" name="Прямоугольник 259"/>
            <p:cNvSpPr>
              <a:spLocks noChangeArrowheads="1"/>
            </p:cNvSpPr>
            <p:nvPr/>
          </p:nvSpPr>
          <p:spPr bwMode="auto">
            <a:xfrm>
              <a:off x="-10165962" y="2147647"/>
              <a:ext cx="874709" cy="3111853"/>
            </a:xfrm>
            <a:prstGeom prst="rect">
              <a:avLst/>
            </a:prstGeom>
            <a:noFill/>
            <a:ln w="9525">
              <a:noFill/>
              <a:miter lim="800000"/>
              <a:headEnd/>
              <a:tailEnd/>
            </a:ln>
          </p:spPr>
          <p:txBody>
            <a:bodyPr>
              <a:spAutoFit/>
            </a:bodyPr>
            <a:lstStyle/>
            <a:p>
              <a:r>
                <a:rPr lang="uk-UA" sz="2400">
                  <a:solidFill>
                    <a:srgbClr val="0C183B"/>
                  </a:solidFill>
                  <a:latin typeface="Arial Black" pitchFamily="34" charset="0"/>
                </a:rPr>
                <a:t>?</a:t>
              </a:r>
              <a:endParaRPr lang="en-US" sz="2400">
                <a:solidFill>
                  <a:srgbClr val="0C183B"/>
                </a:solidFill>
                <a:latin typeface="Arial Black" pitchFamily="34" charset="0"/>
              </a:endParaRPr>
            </a:p>
          </p:txBody>
        </p:sp>
      </p:grpSp>
      <p:sp>
        <p:nvSpPr>
          <p:cNvPr id="28691" name="TextBox 568"/>
          <p:cNvSpPr txBox="1">
            <a:spLocks noChangeArrowheads="1"/>
          </p:cNvSpPr>
          <p:nvPr/>
        </p:nvSpPr>
        <p:spPr bwMode="auto">
          <a:xfrm>
            <a:off x="777875" y="5719763"/>
            <a:ext cx="1903413" cy="441325"/>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НАДЗВИЧАЙНІ ПОДІЇ  </a:t>
            </a:r>
            <a:br>
              <a:rPr lang="uk-UA" sz="1400" b="1">
                <a:solidFill>
                  <a:srgbClr val="0C183B"/>
                </a:solidFill>
                <a:latin typeface="Calibri" pitchFamily="34" charset="0"/>
              </a:rPr>
            </a:br>
            <a:r>
              <a:rPr lang="uk-UA" sz="1400" b="1">
                <a:solidFill>
                  <a:srgbClr val="0C183B"/>
                </a:solidFill>
                <a:latin typeface="Calibri" pitchFamily="34" charset="0"/>
              </a:rPr>
              <a:t>З ДІТЬМИ</a:t>
            </a:r>
          </a:p>
        </p:txBody>
      </p:sp>
      <p:cxnSp>
        <p:nvCxnSpPr>
          <p:cNvPr id="570" name="Прямая соединительная линия 569">
            <a:extLst>
              <a:ext uri="{FF2B5EF4-FFF2-40B4-BE49-F238E27FC236}"/>
            </a:extLst>
          </p:cNvPr>
          <p:cNvCxnSpPr/>
          <p:nvPr/>
        </p:nvCxnSpPr>
        <p:spPr>
          <a:xfrm>
            <a:off x="822325" y="4260850"/>
            <a:ext cx="6156325"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28693" name="TextBox 571"/>
          <p:cNvSpPr txBox="1">
            <a:spLocks noChangeArrowheads="1"/>
          </p:cNvSpPr>
          <p:nvPr/>
        </p:nvSpPr>
        <p:spPr bwMode="auto">
          <a:xfrm>
            <a:off x="4243388" y="985838"/>
            <a:ext cx="865187"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1</a:t>
            </a:r>
            <a:endParaRPr lang="en-US" sz="2400" b="1">
              <a:solidFill>
                <a:srgbClr val="0C183B"/>
              </a:solidFill>
              <a:latin typeface="Arial Black" pitchFamily="34" charset="0"/>
            </a:endParaRPr>
          </a:p>
        </p:txBody>
      </p:sp>
      <p:sp>
        <p:nvSpPr>
          <p:cNvPr id="28694" name="TextBox 572"/>
          <p:cNvSpPr txBox="1">
            <a:spLocks noChangeArrowheads="1"/>
          </p:cNvSpPr>
          <p:nvPr/>
        </p:nvSpPr>
        <p:spPr bwMode="auto">
          <a:xfrm>
            <a:off x="5014913" y="1692275"/>
            <a:ext cx="2027237" cy="268288"/>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ЗНАЙДЕНО ДІТЕЙ</a:t>
            </a:r>
          </a:p>
        </p:txBody>
      </p:sp>
      <p:sp>
        <p:nvSpPr>
          <p:cNvPr id="28695" name="TextBox 573"/>
          <p:cNvSpPr txBox="1">
            <a:spLocks noChangeArrowheads="1"/>
          </p:cNvSpPr>
          <p:nvPr/>
        </p:nvSpPr>
        <p:spPr bwMode="auto">
          <a:xfrm>
            <a:off x="5014913" y="2201863"/>
            <a:ext cx="2225675" cy="268287"/>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ЗЛОЧИНИ ПРОТИ ДІТЕЙ</a:t>
            </a:r>
          </a:p>
        </p:txBody>
      </p:sp>
      <p:sp>
        <p:nvSpPr>
          <p:cNvPr id="28696" name="TextBox 574"/>
          <p:cNvSpPr txBox="1">
            <a:spLocks noChangeArrowheads="1"/>
          </p:cNvSpPr>
          <p:nvPr/>
        </p:nvSpPr>
        <p:spPr bwMode="auto">
          <a:xfrm>
            <a:off x="5014913" y="2732088"/>
            <a:ext cx="2027237" cy="44132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СІМЕЙНЕ НАСИЛЬСТВО</a:t>
            </a:r>
          </a:p>
          <a:p>
            <a:pPr>
              <a:lnSpc>
                <a:spcPct val="80000"/>
              </a:lnSpc>
            </a:pPr>
            <a:r>
              <a:rPr lang="uk-UA" sz="1400" b="1">
                <a:solidFill>
                  <a:srgbClr val="0C183B"/>
                </a:solidFill>
                <a:latin typeface="Calibri" pitchFamily="34" charset="0"/>
              </a:rPr>
              <a:t>ЗА УЧАСТЮ ДІТЕЙ</a:t>
            </a:r>
          </a:p>
        </p:txBody>
      </p:sp>
      <p:sp>
        <p:nvSpPr>
          <p:cNvPr id="28697" name="TextBox 575"/>
          <p:cNvSpPr txBox="1">
            <a:spLocks noChangeArrowheads="1"/>
          </p:cNvSpPr>
          <p:nvPr/>
        </p:nvSpPr>
        <p:spPr bwMode="auto">
          <a:xfrm>
            <a:off x="5014913" y="3300413"/>
            <a:ext cx="2351087" cy="61277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ВИПАДКИ НАКЛАДЕННЯ СТЯГНЕННЯ ЗА ПРОДАЖ АЛКОГОЛЮ ДІТЯМ</a:t>
            </a:r>
          </a:p>
        </p:txBody>
      </p:sp>
      <p:sp>
        <p:nvSpPr>
          <p:cNvPr id="28698" name="TextBox 576"/>
          <p:cNvSpPr txBox="1">
            <a:spLocks noChangeArrowheads="1"/>
          </p:cNvSpPr>
          <p:nvPr/>
        </p:nvSpPr>
        <p:spPr bwMode="auto">
          <a:xfrm>
            <a:off x="4243388" y="1550988"/>
            <a:ext cx="865187"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1</a:t>
            </a:r>
            <a:endParaRPr lang="en-US" sz="2400" b="1">
              <a:solidFill>
                <a:srgbClr val="0C183B"/>
              </a:solidFill>
              <a:latin typeface="Arial Black" pitchFamily="34" charset="0"/>
            </a:endParaRPr>
          </a:p>
        </p:txBody>
      </p:sp>
      <p:sp>
        <p:nvSpPr>
          <p:cNvPr id="28699" name="TextBox 577"/>
          <p:cNvSpPr txBox="1">
            <a:spLocks noChangeArrowheads="1"/>
          </p:cNvSpPr>
          <p:nvPr/>
        </p:nvSpPr>
        <p:spPr bwMode="auto">
          <a:xfrm>
            <a:off x="4243388" y="2116138"/>
            <a:ext cx="865187"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sp>
        <p:nvSpPr>
          <p:cNvPr id="28700" name="TextBox 578"/>
          <p:cNvSpPr txBox="1">
            <a:spLocks noChangeArrowheads="1"/>
          </p:cNvSpPr>
          <p:nvPr/>
        </p:nvSpPr>
        <p:spPr bwMode="auto">
          <a:xfrm>
            <a:off x="4243388" y="2681288"/>
            <a:ext cx="865187"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sp>
        <p:nvSpPr>
          <p:cNvPr id="28701" name="TextBox 579"/>
          <p:cNvSpPr txBox="1">
            <a:spLocks noChangeArrowheads="1"/>
          </p:cNvSpPr>
          <p:nvPr/>
        </p:nvSpPr>
        <p:spPr bwMode="auto">
          <a:xfrm>
            <a:off x="4243388" y="3246438"/>
            <a:ext cx="865187"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sp>
        <p:nvSpPr>
          <p:cNvPr id="590" name="Полилиния: фигура 589">
            <a:extLst>
              <a:ext uri="{FF2B5EF4-FFF2-40B4-BE49-F238E27FC236}"/>
            </a:extLst>
          </p:cNvPr>
          <p:cNvSpPr>
            <a:spLocks noChangeAspect="1"/>
          </p:cNvSpPr>
          <p:nvPr/>
        </p:nvSpPr>
        <p:spPr>
          <a:xfrm>
            <a:off x="1154113" y="4337050"/>
            <a:ext cx="1363662" cy="1341438"/>
          </a:xfrm>
          <a:custGeom>
            <a:avLst/>
            <a:gdLst>
              <a:gd name="connsiteX0" fmla="*/ 2298785 w 3376835"/>
              <a:gd name="connsiteY0" fmla="*/ 2326322 h 3321051"/>
              <a:gd name="connsiteX1" fmla="*/ 2085975 w 3376835"/>
              <a:gd name="connsiteY1" fmla="*/ 2882901 h 3321051"/>
              <a:gd name="connsiteX2" fmla="*/ 2111460 w 3376835"/>
              <a:gd name="connsiteY2" fmla="*/ 3119851 h 3321051"/>
              <a:gd name="connsiteX3" fmla="*/ 2336800 w 3376835"/>
              <a:gd name="connsiteY3" fmla="*/ 3123026 h 3321051"/>
              <a:gd name="connsiteX4" fmla="*/ 2289175 w 3376835"/>
              <a:gd name="connsiteY4" fmla="*/ 2717801 h 3321051"/>
              <a:gd name="connsiteX5" fmla="*/ 2349500 w 3376835"/>
              <a:gd name="connsiteY5" fmla="*/ 2342197 h 3321051"/>
              <a:gd name="connsiteX6" fmla="*/ 1632152 w 3376835"/>
              <a:gd name="connsiteY6" fmla="*/ 830226 h 3321051"/>
              <a:gd name="connsiteX7" fmla="*/ 1704975 w 3376835"/>
              <a:gd name="connsiteY7" fmla="*/ 860427 h 3321051"/>
              <a:gd name="connsiteX8" fmla="*/ 2252436 w 3376835"/>
              <a:gd name="connsiteY8" fmla="*/ 1246557 h 3321051"/>
              <a:gd name="connsiteX9" fmla="*/ 2634273 w 3376835"/>
              <a:gd name="connsiteY9" fmla="*/ 1395782 h 3321051"/>
              <a:gd name="connsiteX10" fmla="*/ 2631098 w 3376835"/>
              <a:gd name="connsiteY10" fmla="*/ 2150300 h 3321051"/>
              <a:gd name="connsiteX11" fmla="*/ 2543174 w 3376835"/>
              <a:gd name="connsiteY11" fmla="*/ 2298700 h 3321051"/>
              <a:gd name="connsiteX12" fmla="*/ 2482849 w 3376835"/>
              <a:gd name="connsiteY12" fmla="*/ 2717800 h 3321051"/>
              <a:gd name="connsiteX13" fmla="*/ 2533650 w 3376835"/>
              <a:gd name="connsiteY13" fmla="*/ 3121025 h 3321051"/>
              <a:gd name="connsiteX14" fmla="*/ 3371850 w 3376835"/>
              <a:gd name="connsiteY14" fmla="*/ 3124200 h 3321051"/>
              <a:gd name="connsiteX15" fmla="*/ 3375025 w 3376835"/>
              <a:gd name="connsiteY15" fmla="*/ 3317875 h 3321051"/>
              <a:gd name="connsiteX16" fmla="*/ 0 w 3376835"/>
              <a:gd name="connsiteY16" fmla="*/ 3321051 h 3321051"/>
              <a:gd name="connsiteX17" fmla="*/ 0 w 3376835"/>
              <a:gd name="connsiteY17" fmla="*/ 3133726 h 3321051"/>
              <a:gd name="connsiteX18" fmla="*/ 1924050 w 3376835"/>
              <a:gd name="connsiteY18" fmla="*/ 3114677 h 3321051"/>
              <a:gd name="connsiteX19" fmla="*/ 2163536 w 3376835"/>
              <a:gd name="connsiteY19" fmla="*/ 2166175 h 3321051"/>
              <a:gd name="connsiteX20" fmla="*/ 2152650 w 3376835"/>
              <a:gd name="connsiteY20" fmla="*/ 1428752 h 3321051"/>
              <a:gd name="connsiteX21" fmla="*/ 1555750 w 3376835"/>
              <a:gd name="connsiteY21" fmla="*/ 993777 h 3321051"/>
              <a:gd name="connsiteX22" fmla="*/ 1632152 w 3376835"/>
              <a:gd name="connsiteY22" fmla="*/ 830226 h 3321051"/>
              <a:gd name="connsiteX23" fmla="*/ 2399123 w 3376835"/>
              <a:gd name="connsiteY23" fmla="*/ 663801 h 3321051"/>
              <a:gd name="connsiteX24" fmla="*/ 2645782 w 3376835"/>
              <a:gd name="connsiteY24" fmla="*/ 905575 h 3321051"/>
              <a:gd name="connsiteX25" fmla="*/ 2399123 w 3376835"/>
              <a:gd name="connsiteY25" fmla="*/ 1147349 h 3321051"/>
              <a:gd name="connsiteX26" fmla="*/ 2152464 w 3376835"/>
              <a:gd name="connsiteY26" fmla="*/ 905575 h 3321051"/>
              <a:gd name="connsiteX27" fmla="*/ 2399123 w 3376835"/>
              <a:gd name="connsiteY27" fmla="*/ 663801 h 3321051"/>
              <a:gd name="connsiteX28" fmla="*/ 1337584 w 3376835"/>
              <a:gd name="connsiteY28" fmla="*/ 339229 h 3321051"/>
              <a:gd name="connsiteX29" fmla="*/ 1367922 w 3376835"/>
              <a:gd name="connsiteY29" fmla="*/ 340537 h 3321051"/>
              <a:gd name="connsiteX30" fmla="*/ 1470024 w 3376835"/>
              <a:gd name="connsiteY30" fmla="*/ 460375 h 3321051"/>
              <a:gd name="connsiteX31" fmla="*/ 1574799 w 3376835"/>
              <a:gd name="connsiteY31" fmla="*/ 539750 h 3321051"/>
              <a:gd name="connsiteX32" fmla="*/ 1857373 w 3376835"/>
              <a:gd name="connsiteY32" fmla="*/ 406400 h 3321051"/>
              <a:gd name="connsiteX33" fmla="*/ 1914523 w 3376835"/>
              <a:gd name="connsiteY33" fmla="*/ 523875 h 3321051"/>
              <a:gd name="connsiteX34" fmla="*/ 1574798 w 3376835"/>
              <a:gd name="connsiteY34" fmla="*/ 698500 h 3321051"/>
              <a:gd name="connsiteX35" fmla="*/ 1435098 w 3376835"/>
              <a:gd name="connsiteY35" fmla="*/ 622300 h 3321051"/>
              <a:gd name="connsiteX36" fmla="*/ 1365248 w 3376835"/>
              <a:gd name="connsiteY36" fmla="*/ 847725 h 3321051"/>
              <a:gd name="connsiteX37" fmla="*/ 1422399 w 3376835"/>
              <a:gd name="connsiteY37" fmla="*/ 1101725 h 3321051"/>
              <a:gd name="connsiteX38" fmla="*/ 1066798 w 3376835"/>
              <a:gd name="connsiteY38" fmla="*/ 1397000 h 3321051"/>
              <a:gd name="connsiteX39" fmla="*/ 971548 w 3376835"/>
              <a:gd name="connsiteY39" fmla="*/ 1285875 h 3321051"/>
              <a:gd name="connsiteX40" fmla="*/ 1263649 w 3376835"/>
              <a:gd name="connsiteY40" fmla="*/ 1066800 h 3321051"/>
              <a:gd name="connsiteX41" fmla="*/ 1235072 w 3376835"/>
              <a:gd name="connsiteY41" fmla="*/ 971550 h 3321051"/>
              <a:gd name="connsiteX42" fmla="*/ 1196972 w 3376835"/>
              <a:gd name="connsiteY42" fmla="*/ 1076325 h 3321051"/>
              <a:gd name="connsiteX43" fmla="*/ 892172 w 3376835"/>
              <a:gd name="connsiteY43" fmla="*/ 1190625 h 3321051"/>
              <a:gd name="connsiteX44" fmla="*/ 863597 w 3376835"/>
              <a:gd name="connsiteY44" fmla="*/ 1060450 h 3321051"/>
              <a:gd name="connsiteX45" fmla="*/ 1089023 w 3376835"/>
              <a:gd name="connsiteY45" fmla="*/ 971550 h 3321051"/>
              <a:gd name="connsiteX46" fmla="*/ 1073148 w 3376835"/>
              <a:gd name="connsiteY46" fmla="*/ 815975 h 3321051"/>
              <a:gd name="connsiteX47" fmla="*/ 1216024 w 3376835"/>
              <a:gd name="connsiteY47" fmla="*/ 390525 h 3321051"/>
              <a:gd name="connsiteX48" fmla="*/ 1337584 w 3376835"/>
              <a:gd name="connsiteY48" fmla="*/ 339229 h 3321051"/>
              <a:gd name="connsiteX49" fmla="*/ 1446212 w 3376835"/>
              <a:gd name="connsiteY49" fmla="*/ 0 h 3321051"/>
              <a:gd name="connsiteX50" fmla="*/ 1606550 w 3376835"/>
              <a:gd name="connsiteY50" fmla="*/ 157163 h 3321051"/>
              <a:gd name="connsiteX51" fmla="*/ 1446212 w 3376835"/>
              <a:gd name="connsiteY51" fmla="*/ 314326 h 3321051"/>
              <a:gd name="connsiteX52" fmla="*/ 1285874 w 3376835"/>
              <a:gd name="connsiteY52" fmla="*/ 157163 h 3321051"/>
              <a:gd name="connsiteX53" fmla="*/ 1446212 w 3376835"/>
              <a:gd name="connsiteY53" fmla="*/ 0 h 332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376835" h="3321051">
                <a:moveTo>
                  <a:pt x="2298785" y="2326322"/>
                </a:moveTo>
                <a:cubicBezTo>
                  <a:pt x="2210915" y="2486448"/>
                  <a:pt x="2091295" y="2611650"/>
                  <a:pt x="2085975" y="2882901"/>
                </a:cubicBezTo>
                <a:cubicBezTo>
                  <a:pt x="2084945" y="2960826"/>
                  <a:pt x="2131540" y="3038751"/>
                  <a:pt x="2111460" y="3119851"/>
                </a:cubicBezTo>
                <a:lnTo>
                  <a:pt x="2336800" y="3123026"/>
                </a:lnTo>
                <a:lnTo>
                  <a:pt x="2289175" y="2717801"/>
                </a:lnTo>
                <a:cubicBezTo>
                  <a:pt x="2287058" y="2592600"/>
                  <a:pt x="2332567" y="2432473"/>
                  <a:pt x="2349500" y="2342197"/>
                </a:cubicBezTo>
                <a:close/>
                <a:moveTo>
                  <a:pt x="1632152" y="830226"/>
                </a:moveTo>
                <a:cubicBezTo>
                  <a:pt x="1656140" y="832821"/>
                  <a:pt x="1681635" y="842751"/>
                  <a:pt x="1704975" y="860427"/>
                </a:cubicBezTo>
                <a:cubicBezTo>
                  <a:pt x="1833487" y="1024062"/>
                  <a:pt x="2022324" y="1152772"/>
                  <a:pt x="2252436" y="1246557"/>
                </a:cubicBezTo>
                <a:cubicBezTo>
                  <a:pt x="2373365" y="1175649"/>
                  <a:pt x="2545094" y="1158715"/>
                  <a:pt x="2634273" y="1395782"/>
                </a:cubicBezTo>
                <a:cubicBezTo>
                  <a:pt x="2633215" y="1647288"/>
                  <a:pt x="2632156" y="1898794"/>
                  <a:pt x="2631098" y="2150300"/>
                </a:cubicBezTo>
                <a:cubicBezTo>
                  <a:pt x="2579932" y="2279620"/>
                  <a:pt x="2590107" y="2254388"/>
                  <a:pt x="2543174" y="2298700"/>
                </a:cubicBezTo>
                <a:cubicBezTo>
                  <a:pt x="2522170" y="2432971"/>
                  <a:pt x="2508249" y="2561167"/>
                  <a:pt x="2482849" y="2717800"/>
                </a:cubicBezTo>
                <a:cubicBezTo>
                  <a:pt x="2500312" y="2825221"/>
                  <a:pt x="2528358" y="3031067"/>
                  <a:pt x="2533650" y="3121025"/>
                </a:cubicBezTo>
                <a:cubicBezTo>
                  <a:pt x="2710392" y="3125258"/>
                  <a:pt x="3284008" y="3115733"/>
                  <a:pt x="3371850" y="3124200"/>
                </a:cubicBezTo>
                <a:cubicBezTo>
                  <a:pt x="3380317" y="3237442"/>
                  <a:pt x="3375554" y="3204104"/>
                  <a:pt x="3375025" y="3317875"/>
                </a:cubicBezTo>
                <a:lnTo>
                  <a:pt x="0" y="3321051"/>
                </a:lnTo>
                <a:cubicBezTo>
                  <a:pt x="9525" y="3240618"/>
                  <a:pt x="5821" y="3234797"/>
                  <a:pt x="0" y="3133726"/>
                </a:cubicBezTo>
                <a:cubicBezTo>
                  <a:pt x="203729" y="3124730"/>
                  <a:pt x="1839157" y="3122477"/>
                  <a:pt x="1924050" y="3114677"/>
                </a:cubicBezTo>
                <a:cubicBezTo>
                  <a:pt x="1837720" y="2743476"/>
                  <a:pt x="1941891" y="2461176"/>
                  <a:pt x="2163536" y="2166175"/>
                </a:cubicBezTo>
                <a:cubicBezTo>
                  <a:pt x="2155761" y="2014696"/>
                  <a:pt x="2176160" y="1689768"/>
                  <a:pt x="2152650" y="1428752"/>
                </a:cubicBezTo>
                <a:cubicBezTo>
                  <a:pt x="1805290" y="1247111"/>
                  <a:pt x="1691217" y="1141415"/>
                  <a:pt x="1555750" y="993777"/>
                </a:cubicBezTo>
                <a:cubicBezTo>
                  <a:pt x="1501775" y="880668"/>
                  <a:pt x="1560186" y="822442"/>
                  <a:pt x="1632152" y="830226"/>
                </a:cubicBezTo>
                <a:close/>
                <a:moveTo>
                  <a:pt x="2399123" y="663801"/>
                </a:moveTo>
                <a:cubicBezTo>
                  <a:pt x="2535349" y="663801"/>
                  <a:pt x="2645782" y="772047"/>
                  <a:pt x="2645782" y="905575"/>
                </a:cubicBezTo>
                <a:cubicBezTo>
                  <a:pt x="2645782" y="1039103"/>
                  <a:pt x="2535349" y="1147349"/>
                  <a:pt x="2399123" y="1147349"/>
                </a:cubicBezTo>
                <a:cubicBezTo>
                  <a:pt x="2262897" y="1147349"/>
                  <a:pt x="2152464" y="1039103"/>
                  <a:pt x="2152464" y="905575"/>
                </a:cubicBezTo>
                <a:cubicBezTo>
                  <a:pt x="2152464" y="772047"/>
                  <a:pt x="2262897" y="663801"/>
                  <a:pt x="2399123" y="663801"/>
                </a:cubicBezTo>
                <a:close/>
                <a:moveTo>
                  <a:pt x="1337584" y="339229"/>
                </a:moveTo>
                <a:cubicBezTo>
                  <a:pt x="1348490" y="338359"/>
                  <a:pt x="1358585" y="338871"/>
                  <a:pt x="1367922" y="340537"/>
                </a:cubicBezTo>
                <a:cubicBezTo>
                  <a:pt x="1430171" y="351648"/>
                  <a:pt x="1458779" y="414073"/>
                  <a:pt x="1470024" y="460375"/>
                </a:cubicBezTo>
                <a:cubicBezTo>
                  <a:pt x="1525057" y="514350"/>
                  <a:pt x="1526116" y="501650"/>
                  <a:pt x="1574799" y="539750"/>
                </a:cubicBezTo>
                <a:cubicBezTo>
                  <a:pt x="1684865" y="488950"/>
                  <a:pt x="1810807" y="415925"/>
                  <a:pt x="1857373" y="406400"/>
                </a:cubicBezTo>
                <a:cubicBezTo>
                  <a:pt x="1961090" y="394758"/>
                  <a:pt x="1960031" y="472017"/>
                  <a:pt x="1914523" y="523875"/>
                </a:cubicBezTo>
                <a:cubicBezTo>
                  <a:pt x="1795990" y="597958"/>
                  <a:pt x="1664756" y="649817"/>
                  <a:pt x="1574798" y="698500"/>
                </a:cubicBezTo>
                <a:cubicBezTo>
                  <a:pt x="1510240" y="685800"/>
                  <a:pt x="1477431" y="612775"/>
                  <a:pt x="1435098" y="622300"/>
                </a:cubicBezTo>
                <a:cubicBezTo>
                  <a:pt x="1405465" y="727075"/>
                  <a:pt x="1385356" y="742950"/>
                  <a:pt x="1365248" y="847725"/>
                </a:cubicBezTo>
                <a:lnTo>
                  <a:pt x="1422399" y="1101725"/>
                </a:lnTo>
                <a:cubicBezTo>
                  <a:pt x="1304924" y="1208617"/>
                  <a:pt x="1184273" y="1305983"/>
                  <a:pt x="1066798" y="1397000"/>
                </a:cubicBezTo>
                <a:cubicBezTo>
                  <a:pt x="950381" y="1432983"/>
                  <a:pt x="954615" y="1332442"/>
                  <a:pt x="971548" y="1285875"/>
                </a:cubicBezTo>
                <a:lnTo>
                  <a:pt x="1263649" y="1066800"/>
                </a:lnTo>
                <a:cubicBezTo>
                  <a:pt x="1260473" y="1036108"/>
                  <a:pt x="1260473" y="999067"/>
                  <a:pt x="1235072" y="971550"/>
                </a:cubicBezTo>
                <a:cubicBezTo>
                  <a:pt x="1222372" y="944033"/>
                  <a:pt x="1231897" y="1024467"/>
                  <a:pt x="1196972" y="1076325"/>
                </a:cubicBezTo>
                <a:cubicBezTo>
                  <a:pt x="1126593" y="1103842"/>
                  <a:pt x="989538" y="1170517"/>
                  <a:pt x="892172" y="1190625"/>
                </a:cubicBezTo>
                <a:cubicBezTo>
                  <a:pt x="821793" y="1186921"/>
                  <a:pt x="755647" y="1102783"/>
                  <a:pt x="863597" y="1060450"/>
                </a:cubicBezTo>
                <a:cubicBezTo>
                  <a:pt x="935035" y="1026054"/>
                  <a:pt x="1017585" y="1019704"/>
                  <a:pt x="1089023" y="971550"/>
                </a:cubicBezTo>
                <a:cubicBezTo>
                  <a:pt x="1100136" y="903288"/>
                  <a:pt x="1070502" y="900112"/>
                  <a:pt x="1073148" y="815975"/>
                </a:cubicBezTo>
                <a:cubicBezTo>
                  <a:pt x="1139294" y="649288"/>
                  <a:pt x="1170516" y="473075"/>
                  <a:pt x="1216024" y="390525"/>
                </a:cubicBezTo>
                <a:cubicBezTo>
                  <a:pt x="1264840" y="356890"/>
                  <a:pt x="1304865" y="341839"/>
                  <a:pt x="1337584" y="339229"/>
                </a:cubicBezTo>
                <a:close/>
                <a:moveTo>
                  <a:pt x="1446212" y="0"/>
                </a:moveTo>
                <a:cubicBezTo>
                  <a:pt x="1534764" y="0"/>
                  <a:pt x="1606550" y="70364"/>
                  <a:pt x="1606550" y="157163"/>
                </a:cubicBezTo>
                <a:cubicBezTo>
                  <a:pt x="1606550" y="243962"/>
                  <a:pt x="1534764" y="314326"/>
                  <a:pt x="1446212" y="314326"/>
                </a:cubicBezTo>
                <a:cubicBezTo>
                  <a:pt x="1357660" y="314326"/>
                  <a:pt x="1285874" y="243962"/>
                  <a:pt x="1285874" y="157163"/>
                </a:cubicBezTo>
                <a:cubicBezTo>
                  <a:pt x="1285874" y="70364"/>
                  <a:pt x="1357660" y="0"/>
                  <a:pt x="144621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8703" name="TextBox 590"/>
          <p:cNvSpPr txBox="1">
            <a:spLocks noChangeArrowheads="1"/>
          </p:cNvSpPr>
          <p:nvPr/>
        </p:nvSpPr>
        <p:spPr bwMode="auto">
          <a:xfrm>
            <a:off x="7097713" y="3030538"/>
            <a:ext cx="4468812" cy="1754187"/>
          </a:xfrm>
          <a:prstGeom prst="rect">
            <a:avLst/>
          </a:prstGeom>
          <a:noFill/>
          <a:ln w="9525">
            <a:noFill/>
            <a:miter lim="800000"/>
            <a:headEnd/>
            <a:tailEnd/>
          </a:ln>
        </p:spPr>
        <p:txBody>
          <a:bodyPr>
            <a:spAutoFit/>
          </a:bodyPr>
          <a:lstStyle/>
          <a:p>
            <a:r>
              <a:rPr lang="uk-UA" sz="1200">
                <a:solidFill>
                  <a:schemeClr val="bg1"/>
                </a:solidFill>
                <a:latin typeface="Calibri" pitchFamily="34" charset="0"/>
              </a:rPr>
              <a:t>- Забезпечити неухильне дотримання порядку розгляду звернень та повідомлень з приводу жорсткого поводження з дітьми або загрози його вчинення.</a:t>
            </a:r>
          </a:p>
          <a:p>
            <a:r>
              <a:rPr lang="uk-UA" sz="1200">
                <a:solidFill>
                  <a:schemeClr val="bg1"/>
                </a:solidFill>
                <a:latin typeface="Calibri" pitchFamily="34" charset="0"/>
              </a:rPr>
              <a:t>- Обстежувати умови проживання дитини в разі скоєння насильства, жорстокого поводження з нею або існування реальної загрози його вчинення.</a:t>
            </a:r>
          </a:p>
          <a:p>
            <a:r>
              <a:rPr lang="uk-UA" sz="1200">
                <a:solidFill>
                  <a:schemeClr val="bg1"/>
                </a:solidFill>
                <a:latin typeface="Calibri" pitchFamily="34" charset="0"/>
              </a:rPr>
              <a:t>- Обстежувати сім’ї, які опинились у складних життєвих обставинах, з метою виявлення фактів насильства в сім’ї стосовно дітей та залучення їх до найгірших форм праці.</a:t>
            </a:r>
          </a:p>
        </p:txBody>
      </p:sp>
      <p:sp>
        <p:nvSpPr>
          <p:cNvPr id="28704" name="TextBox 591"/>
          <p:cNvSpPr txBox="1">
            <a:spLocks noChangeArrowheads="1"/>
          </p:cNvSpPr>
          <p:nvPr/>
        </p:nvSpPr>
        <p:spPr bwMode="auto">
          <a:xfrm>
            <a:off x="7053263" y="2757488"/>
            <a:ext cx="4814887" cy="307975"/>
          </a:xfrm>
          <a:prstGeom prst="rect">
            <a:avLst/>
          </a:prstGeom>
          <a:noFill/>
          <a:ln w="9525">
            <a:noFill/>
            <a:miter lim="800000"/>
            <a:headEnd/>
            <a:tailEnd/>
          </a:ln>
        </p:spPr>
        <p:txBody>
          <a:bodyPr>
            <a:spAutoFit/>
          </a:bodyPr>
          <a:lstStyle/>
          <a:p>
            <a:r>
              <a:rPr lang="ru-RU" sz="1400" b="1">
                <a:solidFill>
                  <a:schemeClr val="bg1"/>
                </a:solidFill>
              </a:rPr>
              <a:t>Що треба робити іншим  службам (ССД, ЦССДМ)?</a:t>
            </a:r>
          </a:p>
        </p:txBody>
      </p:sp>
      <p:sp>
        <p:nvSpPr>
          <p:cNvPr id="28705" name="TextBox 592"/>
          <p:cNvSpPr txBox="1">
            <a:spLocks noChangeArrowheads="1"/>
          </p:cNvSpPr>
          <p:nvPr/>
        </p:nvSpPr>
        <p:spPr bwMode="auto">
          <a:xfrm>
            <a:off x="7097713" y="4946650"/>
            <a:ext cx="4468812" cy="1570038"/>
          </a:xfrm>
          <a:prstGeom prst="rect">
            <a:avLst/>
          </a:prstGeom>
          <a:noFill/>
          <a:ln w="9525">
            <a:noFill/>
            <a:miter lim="800000"/>
            <a:headEnd/>
            <a:tailEnd/>
          </a:ln>
        </p:spPr>
        <p:txBody>
          <a:bodyPr>
            <a:spAutoFit/>
          </a:bodyPr>
          <a:lstStyle/>
          <a:p>
            <a:r>
              <a:rPr lang="uk-UA" sz="1200">
                <a:solidFill>
                  <a:schemeClr val="bg1"/>
                </a:solidFill>
                <a:latin typeface="Calibri" pitchFamily="34" charset="0"/>
              </a:rPr>
              <a:t>- Разом зі службою у справах дітей  виявляти бездоглядних та безпритульних дітей, які жебракують. </a:t>
            </a:r>
          </a:p>
          <a:p>
            <a:r>
              <a:rPr lang="uk-UA" sz="1200">
                <a:solidFill>
                  <a:schemeClr val="bg1"/>
                </a:solidFill>
                <a:latin typeface="Calibri" pitchFamily="34" charset="0"/>
              </a:rPr>
              <a:t>- Проводити регулярно перевірки за місцем проживання неповнолітніх, які перебувають на профілактичному обліку, з метою контролю їх поведінки та місця перебування.</a:t>
            </a:r>
          </a:p>
          <a:p>
            <a:r>
              <a:rPr lang="uk-UA" sz="1200">
                <a:solidFill>
                  <a:schemeClr val="bg1"/>
                </a:solidFill>
                <a:latin typeface="Calibri" pitchFamily="34" charset="0"/>
              </a:rPr>
              <a:t>- Проводити заходи з виявлення неблагополучних родин, перевіряти їх за місцем проживання з метою недопущення вчинення протиправних дій неповнолітніми та стосовно них.</a:t>
            </a:r>
          </a:p>
        </p:txBody>
      </p:sp>
      <p:sp>
        <p:nvSpPr>
          <p:cNvPr id="28706" name="TextBox 593"/>
          <p:cNvSpPr txBox="1">
            <a:spLocks noChangeArrowheads="1"/>
          </p:cNvSpPr>
          <p:nvPr/>
        </p:nvSpPr>
        <p:spPr bwMode="auto">
          <a:xfrm>
            <a:off x="7102475" y="4670425"/>
            <a:ext cx="3286125" cy="307975"/>
          </a:xfrm>
          <a:prstGeom prst="rect">
            <a:avLst/>
          </a:prstGeom>
          <a:noFill/>
          <a:ln w="9525">
            <a:noFill/>
            <a:miter lim="800000"/>
            <a:headEnd/>
            <a:tailEnd/>
          </a:ln>
        </p:spPr>
        <p:txBody>
          <a:bodyPr>
            <a:spAutoFit/>
          </a:bodyPr>
          <a:lstStyle/>
          <a:p>
            <a:r>
              <a:rPr lang="uk-UA" sz="1400" b="1">
                <a:solidFill>
                  <a:schemeClr val="bg1"/>
                </a:solidFill>
              </a:rPr>
              <a:t>Що треба зробити поліції?</a:t>
            </a:r>
          </a:p>
        </p:txBody>
      </p:sp>
      <p:graphicFrame>
        <p:nvGraphicFramePr>
          <p:cNvPr id="29253" name="Group 581"/>
          <p:cNvGraphicFramePr>
            <a:graphicFrameLocks noGrp="1"/>
          </p:cNvGraphicFramePr>
          <p:nvPr/>
        </p:nvGraphicFramePr>
        <p:xfrm>
          <a:off x="3238500" y="4610100"/>
          <a:ext cx="3619500" cy="1822450"/>
        </p:xfrm>
        <a:graphic>
          <a:graphicData uri="http://schemas.openxmlformats.org/drawingml/2006/table">
            <a:tbl>
              <a:tblPr/>
              <a:tblGrid>
                <a:gridCol w="3619500"/>
              </a:tblGrid>
              <a:tr h="1587500">
                <a:tc>
                  <a:txBody>
                    <a:bodyPr/>
                    <a:lstStyle/>
                    <a:p>
                      <a:pPr marL="0" marR="0" lvl="0" indent="0" algn="l" defTabSz="914400" rtl="0" eaLnBrk="0" fontAlgn="base" latinLnBrk="0" hangingPunct="0">
                        <a:lnSpc>
                          <a:spcPct val="90000"/>
                        </a:lnSpc>
                        <a:spcBef>
                          <a:spcPts val="1000"/>
                        </a:spcBef>
                        <a:spcAft>
                          <a:spcPct val="0"/>
                        </a:spcAft>
                        <a:buClrTx/>
                        <a:buSzTx/>
                        <a:buFont typeface="Arial" charset="0"/>
                        <a:buNone/>
                        <a:tabLst/>
                      </a:pPr>
                      <a:r>
                        <a:rPr kumimoji="0" lang="uk-UA" sz="900" b="0" i="0" u="none" strike="noStrike" cap="none" normalizeH="0" baseline="0" smtClean="0">
                          <a:ln>
                            <a:noFill/>
                          </a:ln>
                          <a:solidFill>
                            <a:schemeClr val="tx1"/>
                          </a:solidFill>
                          <a:effectLst/>
                          <a:latin typeface="Calibri" pitchFamily="34" charset="0"/>
                        </a:rPr>
                        <a:t>19.01.2020 року о 08:18 надійшло повідомлення зі служби 102 про те, що 19.01.2020 року о 08:17 за адресою: Козелецький район с.Лихолітки.Заявник повідомив, що 19.01.2020 року приблизно о 03:00 ночі його донька гр.М 2005 р.н. пішла з дому не повідомивши ні кого куди йде.На даний час телефон не відповідає.Зачвник  вважає, що донька могла скористатися послугами таксі та поїхати до свого хлопця в м.Остер.</a:t>
                      </a:r>
                    </a:p>
                    <a:p>
                      <a:pPr marL="0" marR="0" lvl="0" indent="0" algn="l" defTabSz="914400" rtl="0" eaLnBrk="0" fontAlgn="base" latinLnBrk="0" hangingPunct="0">
                        <a:lnSpc>
                          <a:spcPct val="90000"/>
                        </a:lnSpc>
                        <a:spcBef>
                          <a:spcPts val="1000"/>
                        </a:spcBef>
                        <a:spcAft>
                          <a:spcPct val="0"/>
                        </a:spcAft>
                        <a:buClrTx/>
                        <a:buSzTx/>
                        <a:buFont typeface="Arial" charset="0"/>
                        <a:buNone/>
                        <a:tabLst/>
                      </a:pPr>
                      <a:r>
                        <a:rPr kumimoji="0" lang="uk-UA" sz="900" b="0" i="0" u="none" strike="noStrike" cap="none" normalizeH="0" baseline="0" smtClean="0">
                          <a:ln>
                            <a:noFill/>
                          </a:ln>
                          <a:solidFill>
                            <a:schemeClr val="tx1"/>
                          </a:solidFill>
                          <a:effectLst/>
                          <a:latin typeface="Calibri" pitchFamily="34" charset="0"/>
                        </a:rPr>
                        <a:t>В ході проведення перевірки було встановлено, що гр.М. 2005 р.н в ночі з метою відпочинку поїхала на таксі до свого знайомого в м.Остер. На разі працівниками поліції було встановлено місце перебування останньої яку було  повернуто додому та передано батькам, цілою та неушкодженою. Подальшу перевірку буде проводити Ювенальна превенція.</a:t>
                      </a:r>
                      <a:endParaRPr kumimoji="0" lang="ru-RU" sz="900" b="0" i="0" u="none" strike="noStrike" cap="none" normalizeH="0" baseline="0" smtClean="0">
                        <a:ln>
                          <a:noFill/>
                        </a:ln>
                        <a:solidFill>
                          <a:schemeClr val="tx1"/>
                        </a:solidFill>
                        <a:effectLst/>
                        <a:latin typeface="Calibri"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spd="slow">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9705"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9706"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06</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9708" name="TextBox 475"/>
          <p:cNvSpPr txBox="1">
            <a:spLocks noChangeArrowheads="1"/>
          </p:cNvSpPr>
          <p:nvPr/>
        </p:nvSpPr>
        <p:spPr bwMode="auto">
          <a:xfrm>
            <a:off x="6054725" y="2546350"/>
            <a:ext cx="4629150" cy="187960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Домашнє</a:t>
            </a:r>
          </a:p>
          <a:p>
            <a:pPr>
              <a:lnSpc>
                <a:spcPct val="80000"/>
              </a:lnSpc>
            </a:pPr>
            <a:r>
              <a:rPr lang="uk-UA" sz="4800">
                <a:solidFill>
                  <a:schemeClr val="bg1"/>
                </a:solidFill>
                <a:latin typeface="Arial Black" pitchFamily="34" charset="0"/>
              </a:rPr>
              <a:t>(сімейне)</a:t>
            </a:r>
          </a:p>
          <a:p>
            <a:pPr>
              <a:lnSpc>
                <a:spcPct val="80000"/>
              </a:lnSpc>
            </a:pPr>
            <a:r>
              <a:rPr lang="uk-UA" sz="4800">
                <a:solidFill>
                  <a:schemeClr val="bg1"/>
                </a:solidFill>
                <a:latin typeface="Arial Black" pitchFamily="34" charset="0"/>
              </a:rPr>
              <a:t>насильство</a:t>
            </a:r>
          </a:p>
        </p:txBody>
      </p:sp>
    </p:spTree>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190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0729"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576263"/>
            <a:ext cx="1889125" cy="874712"/>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Домашнє</a:t>
            </a:r>
          </a:p>
          <a:p>
            <a:pPr algn="ctr" fontAlgn="auto">
              <a:lnSpc>
                <a:spcPct val="80000"/>
              </a:lnSpc>
              <a:spcBef>
                <a:spcPts val="0"/>
              </a:spcBef>
              <a:spcAft>
                <a:spcPts val="0"/>
              </a:spcAft>
              <a:defRPr/>
            </a:pPr>
            <a:r>
              <a:rPr lang="uk-UA" sz="2100" dirty="0">
                <a:solidFill>
                  <a:schemeClr val="bg1">
                    <a:lumMod val="50000"/>
                  </a:schemeClr>
                </a:solidFill>
                <a:latin typeface="+mn-lt"/>
                <a:cs typeface="+mn-cs"/>
              </a:rPr>
              <a:t>(сімейне)</a:t>
            </a:r>
          </a:p>
          <a:p>
            <a:pPr algn="ctr" fontAlgn="auto">
              <a:lnSpc>
                <a:spcPct val="80000"/>
              </a:lnSpc>
              <a:spcBef>
                <a:spcPts val="0"/>
              </a:spcBef>
              <a:spcAft>
                <a:spcPts val="0"/>
              </a:spcAft>
              <a:defRPr/>
            </a:pPr>
            <a:r>
              <a:rPr lang="uk-UA" sz="2100" dirty="0">
                <a:solidFill>
                  <a:schemeClr val="bg1">
                    <a:lumMod val="50000"/>
                  </a:schemeClr>
                </a:solidFill>
                <a:latin typeface="+mn-lt"/>
                <a:cs typeface="+mn-cs"/>
              </a:rPr>
              <a:t>насильство</a:t>
            </a:r>
          </a:p>
        </p:txBody>
      </p:sp>
      <p:grpSp>
        <p:nvGrpSpPr>
          <p:cNvPr id="30731"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0732" name="TextBox 617"/>
          <p:cNvSpPr txBox="1">
            <a:spLocks noChangeArrowheads="1"/>
          </p:cNvSpPr>
          <p:nvPr/>
        </p:nvSpPr>
        <p:spPr bwMode="auto">
          <a:xfrm>
            <a:off x="541338" y="3497263"/>
            <a:ext cx="2624137" cy="287337"/>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НАДІЙШЛО ВИКЛИКІВ</a:t>
            </a:r>
            <a:endParaRPr lang="en-US" sz="1400" b="1">
              <a:solidFill>
                <a:srgbClr val="0C183B"/>
              </a:solidFill>
              <a:latin typeface="Calibri" pitchFamily="34" charset="0"/>
            </a:endParaRPr>
          </a:p>
        </p:txBody>
      </p:sp>
      <p:sp>
        <p:nvSpPr>
          <p:cNvPr id="30733" name="TextBox 618"/>
          <p:cNvSpPr txBox="1">
            <a:spLocks noChangeArrowheads="1"/>
          </p:cNvSpPr>
          <p:nvPr/>
        </p:nvSpPr>
        <p:spPr bwMode="auto">
          <a:xfrm>
            <a:off x="5534025" y="1763713"/>
            <a:ext cx="1646238" cy="47307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ВИЇЗДІВ ПОЛІЦІЇ НА АДРЕСУ</a:t>
            </a:r>
            <a:endParaRPr lang="en-US" sz="1400" b="1">
              <a:solidFill>
                <a:srgbClr val="0C183B"/>
              </a:solidFill>
              <a:latin typeface="Calibri" pitchFamily="34" charset="0"/>
            </a:endParaRPr>
          </a:p>
        </p:txBody>
      </p:sp>
      <p:sp>
        <p:nvSpPr>
          <p:cNvPr id="30734" name="TextBox 619"/>
          <p:cNvSpPr txBox="1">
            <a:spLocks noChangeArrowheads="1"/>
          </p:cNvSpPr>
          <p:nvPr/>
        </p:nvSpPr>
        <p:spPr bwMode="auto">
          <a:xfrm>
            <a:off x="5262563" y="4405313"/>
            <a:ext cx="2657475" cy="612775"/>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ТИМЧАСОВО ВИЛУЧЕНО ДІТЕЙ </a:t>
            </a:r>
          </a:p>
          <a:p>
            <a:pPr>
              <a:lnSpc>
                <a:spcPct val="80000"/>
              </a:lnSpc>
            </a:pPr>
            <a:r>
              <a:rPr lang="ru-RU" sz="1400" b="1">
                <a:solidFill>
                  <a:srgbClr val="0C183B"/>
                </a:solidFill>
                <a:latin typeface="Calibri" pitchFamily="34" charset="0"/>
              </a:rPr>
              <a:t>ІЗ СІМЕЙ (РАЗОМ ЗІ СЛУЖБОЮ </a:t>
            </a:r>
          </a:p>
          <a:p>
            <a:pPr>
              <a:lnSpc>
                <a:spcPct val="80000"/>
              </a:lnSpc>
            </a:pPr>
            <a:r>
              <a:rPr lang="ru-RU" sz="1400" b="1">
                <a:solidFill>
                  <a:srgbClr val="0C183B"/>
                </a:solidFill>
                <a:latin typeface="Calibri" pitchFamily="34" charset="0"/>
              </a:rPr>
              <a:t>У СПРАВАХ ДІТЕЙ)</a:t>
            </a:r>
          </a:p>
        </p:txBody>
      </p:sp>
      <p:sp>
        <p:nvSpPr>
          <p:cNvPr id="30735" name="TextBox 620"/>
          <p:cNvSpPr txBox="1">
            <a:spLocks noChangeArrowheads="1"/>
          </p:cNvSpPr>
          <p:nvPr/>
        </p:nvSpPr>
        <p:spPr bwMode="auto">
          <a:xfrm>
            <a:off x="5287963" y="5337175"/>
            <a:ext cx="2813050" cy="26987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НАПРАВЛЕНО ДО ШЕЛТЕРУ</a:t>
            </a:r>
          </a:p>
        </p:txBody>
      </p:sp>
      <p:sp>
        <p:nvSpPr>
          <p:cNvPr id="30736" name="TextBox 623"/>
          <p:cNvSpPr txBox="1">
            <a:spLocks noChangeArrowheads="1"/>
          </p:cNvSpPr>
          <p:nvPr/>
        </p:nvSpPr>
        <p:spPr bwMode="auto">
          <a:xfrm>
            <a:off x="4260850" y="4441825"/>
            <a:ext cx="876300"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2</a:t>
            </a:r>
            <a:endParaRPr lang="en-US" sz="2800" b="1">
              <a:solidFill>
                <a:srgbClr val="0C183B"/>
              </a:solidFill>
              <a:latin typeface="Arial Black" pitchFamily="34" charset="0"/>
            </a:endParaRPr>
          </a:p>
        </p:txBody>
      </p:sp>
      <p:sp>
        <p:nvSpPr>
          <p:cNvPr id="30737" name="TextBox 624"/>
          <p:cNvSpPr txBox="1">
            <a:spLocks noChangeArrowheads="1"/>
          </p:cNvSpPr>
          <p:nvPr/>
        </p:nvSpPr>
        <p:spPr bwMode="auto">
          <a:xfrm>
            <a:off x="3876675" y="5997575"/>
            <a:ext cx="1646238"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11</a:t>
            </a:r>
            <a:endParaRPr lang="en-US" sz="2800" b="1">
              <a:solidFill>
                <a:srgbClr val="0C183B"/>
              </a:solidFill>
              <a:latin typeface="Arial Black" pitchFamily="34" charset="0"/>
            </a:endParaRPr>
          </a:p>
        </p:txBody>
      </p:sp>
      <p:sp>
        <p:nvSpPr>
          <p:cNvPr id="30738" name="TextBox 625"/>
          <p:cNvSpPr txBox="1">
            <a:spLocks noChangeArrowheads="1"/>
          </p:cNvSpPr>
          <p:nvPr/>
        </p:nvSpPr>
        <p:spPr bwMode="auto">
          <a:xfrm>
            <a:off x="1022350" y="2778125"/>
            <a:ext cx="1646238" cy="701675"/>
          </a:xfrm>
          <a:prstGeom prst="rect">
            <a:avLst/>
          </a:prstGeom>
          <a:noFill/>
          <a:ln w="9525">
            <a:noFill/>
            <a:miter lim="800000"/>
            <a:headEnd/>
            <a:tailEnd/>
          </a:ln>
        </p:spPr>
        <p:txBody>
          <a:bodyPr>
            <a:spAutoFit/>
          </a:bodyPr>
          <a:lstStyle/>
          <a:p>
            <a:pPr algn="ctr"/>
            <a:r>
              <a:rPr lang="uk-UA" sz="4000" b="1">
                <a:solidFill>
                  <a:srgbClr val="0C183B"/>
                </a:solidFill>
                <a:latin typeface="Arial Black" pitchFamily="34" charset="0"/>
              </a:rPr>
              <a:t>11</a:t>
            </a:r>
            <a:endParaRPr lang="en-US" sz="4000" b="1">
              <a:solidFill>
                <a:srgbClr val="0C183B"/>
              </a:solidFill>
              <a:latin typeface="Arial Black" pitchFamily="34" charset="0"/>
            </a:endParaRPr>
          </a:p>
        </p:txBody>
      </p:sp>
      <p:pic>
        <p:nvPicPr>
          <p:cNvPr id="30739" name="Рисунок 626" descr="Контракт (справа налево)"/>
          <p:cNvPicPr>
            <a:picLocks noChangeAspect="1"/>
          </p:cNvPicPr>
          <p:nvPr/>
        </p:nvPicPr>
        <p:blipFill>
          <a:blip r:embed="rId2"/>
          <a:srcRect/>
          <a:stretch>
            <a:fillRect/>
          </a:stretch>
        </p:blipFill>
        <p:spPr bwMode="auto">
          <a:xfrm>
            <a:off x="1417638" y="4497388"/>
            <a:ext cx="974725" cy="982662"/>
          </a:xfrm>
          <a:prstGeom prst="rect">
            <a:avLst/>
          </a:prstGeom>
          <a:noFill/>
          <a:ln w="9525">
            <a:noFill/>
            <a:miter lim="800000"/>
            <a:headEnd/>
            <a:tailEnd/>
          </a:ln>
        </p:spPr>
      </p:pic>
      <p:grpSp>
        <p:nvGrpSpPr>
          <p:cNvPr id="30740" name="Группа 627"/>
          <p:cNvGrpSpPr>
            <a:grpSpLocks noChangeAspect="1"/>
          </p:cNvGrpSpPr>
          <p:nvPr/>
        </p:nvGrpSpPr>
        <p:grpSpPr bwMode="auto">
          <a:xfrm>
            <a:off x="1508125" y="1876425"/>
            <a:ext cx="752475" cy="854075"/>
            <a:chOff x="1635469" y="2285681"/>
            <a:chExt cx="2254796" cy="2538607"/>
          </a:xfrm>
        </p:grpSpPr>
        <p:sp>
          <p:nvSpPr>
            <p:cNvPr id="30754" name="Полилиния: фигура 628"/>
            <p:cNvSpPr>
              <a:spLocks/>
            </p:cNvSpPr>
            <p:nvPr/>
          </p:nvSpPr>
          <p:spPr bwMode="auto">
            <a:xfrm>
              <a:off x="2238495" y="2459676"/>
              <a:ext cx="1050319" cy="1406233"/>
            </a:xfrm>
            <a:custGeom>
              <a:avLst/>
              <a:gdLst>
                <a:gd name="T0" fmla="*/ 453031 w 1050319"/>
                <a:gd name="T1" fmla="*/ 1398001 h 1406233"/>
                <a:gd name="T2" fmla="*/ 339566 w 1050319"/>
                <a:gd name="T3" fmla="*/ 1350053 h 1406233"/>
                <a:gd name="T4" fmla="*/ 194732 w 1050319"/>
                <a:gd name="T5" fmla="*/ 1195892 h 1406233"/>
                <a:gd name="T6" fmla="*/ 184781 w 1050319"/>
                <a:gd name="T7" fmla="*/ 1178042 h 1406233"/>
                <a:gd name="T8" fmla="*/ 155260 w 1050319"/>
                <a:gd name="T9" fmla="*/ 1111563 h 1406233"/>
                <a:gd name="T10" fmla="*/ 118676 w 1050319"/>
                <a:gd name="T11" fmla="*/ 1039190 h 1406233"/>
                <a:gd name="T12" fmla="*/ 12484 w 1050319"/>
                <a:gd name="T13" fmla="*/ 834844 h 1406233"/>
                <a:gd name="T14" fmla="*/ 35325 w 1050319"/>
                <a:gd name="T15" fmla="*/ 649582 h 1406233"/>
                <a:gd name="T16" fmla="*/ 52376 w 1050319"/>
                <a:gd name="T17" fmla="*/ 544363 h 1406233"/>
                <a:gd name="T18" fmla="*/ 56453 w 1050319"/>
                <a:gd name="T19" fmla="*/ 395897 h 1406233"/>
                <a:gd name="T20" fmla="*/ 180612 w 1050319"/>
                <a:gd name="T21" fmla="*/ 119439 h 1406233"/>
                <a:gd name="T22" fmla="*/ 526065 w 1050319"/>
                <a:gd name="T23" fmla="*/ 1216 h 1406233"/>
                <a:gd name="T24" fmla="*/ 981259 w 1050319"/>
                <a:gd name="T25" fmla="*/ 305288 h 1406233"/>
                <a:gd name="T26" fmla="*/ 997375 w 1050319"/>
                <a:gd name="T27" fmla="*/ 491220 h 1406233"/>
                <a:gd name="T28" fmla="*/ 1013095 w 1050319"/>
                <a:gd name="T29" fmla="*/ 648332 h 1406233"/>
                <a:gd name="T30" fmla="*/ 1036321 w 1050319"/>
                <a:gd name="T31" fmla="*/ 850556 h 1406233"/>
                <a:gd name="T32" fmla="*/ 942830 w 1050319"/>
                <a:gd name="T33" fmla="*/ 1025467 h 1406233"/>
                <a:gd name="T34" fmla="*/ 908274 w 1050319"/>
                <a:gd name="T35" fmla="*/ 1080753 h 1406233"/>
                <a:gd name="T36" fmla="*/ 896382 w 1050319"/>
                <a:gd name="T37" fmla="*/ 1111891 h 1406233"/>
                <a:gd name="T38" fmla="*/ 883746 w 1050319"/>
                <a:gd name="T39" fmla="*/ 1139892 h 1406233"/>
                <a:gd name="T40" fmla="*/ 686112 w 1050319"/>
                <a:gd name="T41" fmla="*/ 1362955 h 1406233"/>
                <a:gd name="T42" fmla="*/ 453031 w 1050319"/>
                <a:gd name="T43" fmla="*/ 1398001 h 14062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50319"/>
                <a:gd name="T67" fmla="*/ 0 h 1406233"/>
                <a:gd name="T68" fmla="*/ 1050319 w 1050319"/>
                <a:gd name="T69" fmla="*/ 1406233 h 14062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lim="800000"/>
              <a:headEnd/>
              <a:tailEnd/>
            </a:ln>
          </p:spPr>
          <p:txBody>
            <a:bodyPr anchor="ctr"/>
            <a:lstStyle/>
            <a:p>
              <a:endParaRPr lang="en-US"/>
            </a:p>
          </p:txBody>
        </p:sp>
        <p:sp>
          <p:nvSpPr>
            <p:cNvPr id="30755" name="Полилиния: фигура 629"/>
            <p:cNvSpPr>
              <a:spLocks/>
            </p:cNvSpPr>
            <p:nvPr/>
          </p:nvSpPr>
          <p:spPr bwMode="auto">
            <a:xfrm>
              <a:off x="1952179" y="2285681"/>
              <a:ext cx="1625257" cy="1505790"/>
            </a:xfrm>
            <a:custGeom>
              <a:avLst/>
              <a:gdLst>
                <a:gd name="T0" fmla="*/ 1399754 w 1625257"/>
                <a:gd name="T1" fmla="*/ 1498355 h 1505789"/>
                <a:gd name="T2" fmla="*/ 1338332 w 1625257"/>
                <a:gd name="T3" fmla="*/ 1452964 h 1505789"/>
                <a:gd name="T4" fmla="*/ 1332730 w 1625257"/>
                <a:gd name="T5" fmla="*/ 1444562 h 1505789"/>
                <a:gd name="T6" fmla="*/ 1319845 w 1625257"/>
                <a:gd name="T7" fmla="*/ 1414197 h 1505789"/>
                <a:gd name="T8" fmla="*/ 1387468 w 1625257"/>
                <a:gd name="T9" fmla="*/ 1279960 h 1505789"/>
                <a:gd name="T10" fmla="*/ 1419892 w 1625257"/>
                <a:gd name="T11" fmla="*/ 1239988 h 1505789"/>
                <a:gd name="T12" fmla="*/ 1425280 w 1625257"/>
                <a:gd name="T13" fmla="*/ 524509 h 1505789"/>
                <a:gd name="T14" fmla="*/ 1414854 w 1625257"/>
                <a:gd name="T15" fmla="*/ 474947 h 1505789"/>
                <a:gd name="T16" fmla="*/ 1347258 w 1625257"/>
                <a:gd name="T17" fmla="*/ 333054 h 1505789"/>
                <a:gd name="T18" fmla="*/ 1203339 w 1625257"/>
                <a:gd name="T19" fmla="*/ 188659 h 1505789"/>
                <a:gd name="T20" fmla="*/ 1158228 w 1625257"/>
                <a:gd name="T21" fmla="*/ 162765 h 1505789"/>
                <a:gd name="T22" fmla="*/ 1151664 w 1625257"/>
                <a:gd name="T23" fmla="*/ 157607 h 1505789"/>
                <a:gd name="T24" fmla="*/ 1073886 w 1625257"/>
                <a:gd name="T25" fmla="*/ 118439 h 1505789"/>
                <a:gd name="T26" fmla="*/ 834328 w 1625257"/>
                <a:gd name="T27" fmla="*/ 71775 h 1505789"/>
                <a:gd name="T28" fmla="*/ 348872 w 1625257"/>
                <a:gd name="T29" fmla="*/ 249877 h 1505789"/>
                <a:gd name="T30" fmla="*/ 233441 w 1625257"/>
                <a:gd name="T31" fmla="*/ 411691 h 1505789"/>
                <a:gd name="T32" fmla="*/ 193435 w 1625257"/>
                <a:gd name="T33" fmla="*/ 811923 h 1505789"/>
                <a:gd name="T34" fmla="*/ 193435 w 1625257"/>
                <a:gd name="T35" fmla="*/ 1072184 h 1505789"/>
                <a:gd name="T36" fmla="*/ 175246 w 1625257"/>
                <a:gd name="T37" fmla="*/ 1090370 h 1505789"/>
                <a:gd name="T38" fmla="*/ 133245 w 1625257"/>
                <a:gd name="T39" fmla="*/ 1108464 h 1505789"/>
                <a:gd name="T40" fmla="*/ 3548 w 1625257"/>
                <a:gd name="T41" fmla="*/ 1019381 h 1505789"/>
                <a:gd name="T42" fmla="*/ 1689 w 1625257"/>
                <a:gd name="T43" fmla="*/ 806779 h 1505789"/>
                <a:gd name="T44" fmla="*/ 3655 w 1625257"/>
                <a:gd name="T45" fmla="*/ 620103 h 1505789"/>
                <a:gd name="T46" fmla="*/ 22322 w 1625257"/>
                <a:gd name="T47" fmla="*/ 599256 h 1505789"/>
                <a:gd name="T48" fmla="*/ 96387 w 1625257"/>
                <a:gd name="T49" fmla="*/ 560991 h 1505789"/>
                <a:gd name="T50" fmla="*/ 124661 w 1625257"/>
                <a:gd name="T51" fmla="*/ 537658 h 1505789"/>
                <a:gd name="T52" fmla="*/ 131177 w 1625257"/>
                <a:gd name="T53" fmla="*/ 503721 h 1505789"/>
                <a:gd name="T54" fmla="*/ 149035 w 1625257"/>
                <a:gd name="T55" fmla="*/ 438387 h 1505789"/>
                <a:gd name="T56" fmla="*/ 576104 w 1625257"/>
                <a:gd name="T57" fmla="*/ 35510 h 1505789"/>
                <a:gd name="T58" fmla="*/ 812551 w 1625257"/>
                <a:gd name="T59" fmla="*/ 1216 h 1505789"/>
                <a:gd name="T60" fmla="*/ 1137107 w 1625257"/>
                <a:gd name="T61" fmla="*/ 70954 h 1505789"/>
                <a:gd name="T62" fmla="*/ 1257443 w 1625257"/>
                <a:gd name="T63" fmla="*/ 144983 h 1505789"/>
                <a:gd name="T64" fmla="*/ 1265221 w 1625257"/>
                <a:gd name="T65" fmla="*/ 150335 h 1505789"/>
                <a:gd name="T66" fmla="*/ 1388111 w 1625257"/>
                <a:gd name="T67" fmla="*/ 271282 h 1505789"/>
                <a:gd name="T68" fmla="*/ 1399318 w 1625257"/>
                <a:gd name="T69" fmla="*/ 287318 h 1505789"/>
                <a:gd name="T70" fmla="*/ 1450236 w 1625257"/>
                <a:gd name="T71" fmla="*/ 374323 h 1505789"/>
                <a:gd name="T72" fmla="*/ 1494407 w 1625257"/>
                <a:gd name="T73" fmla="*/ 511213 h 1505789"/>
                <a:gd name="T74" fmla="*/ 1532903 w 1625257"/>
                <a:gd name="T75" fmla="*/ 560897 h 1505789"/>
                <a:gd name="T76" fmla="*/ 1611985 w 1625257"/>
                <a:gd name="T77" fmla="*/ 616740 h 1505789"/>
                <a:gd name="T78" fmla="*/ 1624557 w 1625257"/>
                <a:gd name="T79" fmla="*/ 832128 h 1505789"/>
                <a:gd name="T80" fmla="*/ 1611781 w 1625257"/>
                <a:gd name="T81" fmla="*/ 1045595 h 1505789"/>
                <a:gd name="T82" fmla="*/ 1531828 w 1625257"/>
                <a:gd name="T83" fmla="*/ 1103601 h 1505789"/>
                <a:gd name="T84" fmla="*/ 1503827 w 1625257"/>
                <a:gd name="T85" fmla="*/ 1135691 h 1505789"/>
                <a:gd name="T86" fmla="*/ 1493262 w 1625257"/>
                <a:gd name="T87" fmla="*/ 1219353 h 1505789"/>
                <a:gd name="T88" fmla="*/ 1485763 w 1625257"/>
                <a:gd name="T89" fmla="*/ 1277260 h 1505789"/>
                <a:gd name="T90" fmla="*/ 1510458 w 1625257"/>
                <a:gd name="T91" fmla="*/ 1303353 h 1505789"/>
                <a:gd name="T92" fmla="*/ 1538130 w 1625257"/>
                <a:gd name="T93" fmla="*/ 1435228 h 1505789"/>
                <a:gd name="T94" fmla="*/ 1469595 w 1625257"/>
                <a:gd name="T95" fmla="*/ 1497240 h 1505789"/>
                <a:gd name="T96" fmla="*/ 1399754 w 1625257"/>
                <a:gd name="T97" fmla="*/ 1498355 h 15057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25257"/>
                <a:gd name="T148" fmla="*/ 0 h 1505789"/>
                <a:gd name="T149" fmla="*/ 1625257 w 1625257"/>
                <a:gd name="T150" fmla="*/ 1505789 h 15057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lim="800000"/>
              <a:headEnd/>
              <a:tailEnd/>
            </a:ln>
          </p:spPr>
          <p:txBody>
            <a:bodyPr anchor="ctr"/>
            <a:lstStyle/>
            <a:p>
              <a:endParaRPr lang="en-US"/>
            </a:p>
          </p:txBody>
        </p:sp>
        <p:sp>
          <p:nvSpPr>
            <p:cNvPr id="30756" name="Полилиния: фигура 630"/>
            <p:cNvSpPr>
              <a:spLocks/>
            </p:cNvSpPr>
            <p:nvPr/>
          </p:nvSpPr>
          <p:spPr bwMode="auto">
            <a:xfrm>
              <a:off x="2656208" y="4002799"/>
              <a:ext cx="214046" cy="181690"/>
            </a:xfrm>
            <a:custGeom>
              <a:avLst/>
              <a:gdLst>
                <a:gd name="T0" fmla="*/ 39432 w 214046"/>
                <a:gd name="T1" fmla="*/ 172973 h 181690"/>
                <a:gd name="T2" fmla="*/ 19209 w 214046"/>
                <a:gd name="T3" fmla="*/ 125945 h 181690"/>
                <a:gd name="T4" fmla="*/ 5127 w 214046"/>
                <a:gd name="T5" fmla="*/ 51576 h 181690"/>
                <a:gd name="T6" fmla="*/ 2382 w 214046"/>
                <a:gd name="T7" fmla="*/ 8020 h 181690"/>
                <a:gd name="T8" fmla="*/ 108223 w 214046"/>
                <a:gd name="T9" fmla="*/ 1216 h 181690"/>
                <a:gd name="T10" fmla="*/ 213190 w 214046"/>
                <a:gd name="T11" fmla="*/ 9904 h 181690"/>
                <a:gd name="T12" fmla="*/ 208140 w 214046"/>
                <a:gd name="T13" fmla="*/ 61238 h 181690"/>
                <a:gd name="T14" fmla="*/ 195957 w 214046"/>
                <a:gd name="T15" fmla="*/ 131883 h 181690"/>
                <a:gd name="T16" fmla="*/ 116536 w 214046"/>
                <a:gd name="T17" fmla="*/ 180467 h 181690"/>
                <a:gd name="T18" fmla="*/ 39432 w 214046"/>
                <a:gd name="T19" fmla="*/ 172973 h 1816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4046"/>
                <a:gd name="T31" fmla="*/ 0 h 181690"/>
                <a:gd name="T32" fmla="*/ 214046 w 214046"/>
                <a:gd name="T33" fmla="*/ 181690 h 1816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lim="800000"/>
              <a:headEnd/>
              <a:tailEnd/>
            </a:ln>
          </p:spPr>
          <p:txBody>
            <a:bodyPr anchor="ctr"/>
            <a:lstStyle/>
            <a:p>
              <a:endParaRPr lang="en-US"/>
            </a:p>
          </p:txBody>
        </p:sp>
        <p:sp>
          <p:nvSpPr>
            <p:cNvPr id="30757" name="Полилиния: фигура 631"/>
            <p:cNvSpPr>
              <a:spLocks/>
            </p:cNvSpPr>
            <p:nvPr/>
          </p:nvSpPr>
          <p:spPr bwMode="auto">
            <a:xfrm>
              <a:off x="2656018" y="4226801"/>
              <a:ext cx="216535" cy="373336"/>
            </a:xfrm>
            <a:custGeom>
              <a:avLst/>
              <a:gdLst>
                <a:gd name="T0" fmla="*/ 81686 w 216535"/>
                <a:gd name="T1" fmla="*/ 332552 h 373336"/>
                <a:gd name="T2" fmla="*/ 41717 w 216535"/>
                <a:gd name="T3" fmla="*/ 259440 h 373336"/>
                <a:gd name="T4" fmla="*/ 12343 w 216535"/>
                <a:gd name="T5" fmla="*/ 200791 h 373336"/>
                <a:gd name="T6" fmla="*/ 2198 w 216535"/>
                <a:gd name="T7" fmla="*/ 151013 h 373336"/>
                <a:gd name="T8" fmla="*/ 27682 w 216535"/>
                <a:gd name="T9" fmla="*/ 33883 h 373336"/>
                <a:gd name="T10" fmla="*/ 37638 w 216535"/>
                <a:gd name="T11" fmla="*/ 1216 h 373336"/>
                <a:gd name="T12" fmla="*/ 105697 w 216535"/>
                <a:gd name="T13" fmla="*/ 1216 h 373336"/>
                <a:gd name="T14" fmla="*/ 195619 w 216535"/>
                <a:gd name="T15" fmla="*/ 57216 h 373336"/>
                <a:gd name="T16" fmla="*/ 209318 w 216535"/>
                <a:gd name="T17" fmla="*/ 126450 h 373336"/>
                <a:gd name="T18" fmla="*/ 208305 w 216535"/>
                <a:gd name="T19" fmla="*/ 191784 h 373336"/>
                <a:gd name="T20" fmla="*/ 161115 w 216535"/>
                <a:gd name="T21" fmla="*/ 284329 h 373336"/>
                <a:gd name="T22" fmla="*/ 128913 w 216535"/>
                <a:gd name="T23" fmla="*/ 341885 h 373336"/>
                <a:gd name="T24" fmla="*/ 108517 w 216535"/>
                <a:gd name="T25" fmla="*/ 374552 h 373336"/>
                <a:gd name="T26" fmla="*/ 81686 w 216535"/>
                <a:gd name="T27" fmla="*/ 332552 h 373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535"/>
                <a:gd name="T43" fmla="*/ 0 h 373336"/>
                <a:gd name="T44" fmla="*/ 216535 w 216535"/>
                <a:gd name="T45" fmla="*/ 373336 h 373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lim="800000"/>
              <a:headEnd/>
              <a:tailEnd/>
            </a:ln>
          </p:spPr>
          <p:txBody>
            <a:bodyPr anchor="ctr"/>
            <a:lstStyle/>
            <a:p>
              <a:endParaRPr lang="en-US"/>
            </a:p>
          </p:txBody>
        </p:sp>
        <p:sp>
          <p:nvSpPr>
            <p:cNvPr id="633" name="Полилиния: фигура 632">
              <a:extLst>
                <a:ext uri="{FF2B5EF4-FFF2-40B4-BE49-F238E27FC236}"/>
              </a:extLst>
            </p:cNvPr>
            <p:cNvSpPr/>
            <p:nvPr/>
          </p:nvSpPr>
          <p:spPr>
            <a:xfrm>
              <a:off x="1635469" y="3838102"/>
              <a:ext cx="2254796" cy="986186"/>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34" name="Полилиния: фигура 633">
              <a:extLst>
                <a:ext uri="{FF2B5EF4-FFF2-40B4-BE49-F238E27FC236}"/>
              </a:extLst>
            </p:cNvPr>
            <p:cNvSpPr/>
            <p:nvPr/>
          </p:nvSpPr>
          <p:spPr>
            <a:xfrm rot="5400000">
              <a:off x="3161109" y="4311306"/>
              <a:ext cx="254804" cy="252117"/>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0741" name="TextBox 634"/>
          <p:cNvSpPr txBox="1">
            <a:spLocks noChangeArrowheads="1"/>
          </p:cNvSpPr>
          <p:nvPr/>
        </p:nvSpPr>
        <p:spPr bwMode="auto">
          <a:xfrm>
            <a:off x="485775" y="5922963"/>
            <a:ext cx="2625725" cy="474662"/>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СКЛАДЕНО ЗАБОРОННИХ ПРИПИСІВ</a:t>
            </a:r>
            <a:endParaRPr lang="en-US" sz="1400" b="1">
              <a:solidFill>
                <a:srgbClr val="0C183B"/>
              </a:solidFill>
              <a:latin typeface="Calibri" pitchFamily="34" charset="0"/>
            </a:endParaRPr>
          </a:p>
        </p:txBody>
      </p:sp>
      <p:sp>
        <p:nvSpPr>
          <p:cNvPr id="30742" name="TextBox 635"/>
          <p:cNvSpPr txBox="1">
            <a:spLocks noChangeArrowheads="1"/>
          </p:cNvSpPr>
          <p:nvPr/>
        </p:nvSpPr>
        <p:spPr bwMode="auto">
          <a:xfrm>
            <a:off x="5289550" y="5921375"/>
            <a:ext cx="2857500" cy="614363"/>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ПРОВЕДЕНО ПРОФІЛАКТИЧНИХ  БЕСІД НА ТЕМУ ДОМАШНЬОГО  НАСИЛЬСТВА</a:t>
            </a:r>
          </a:p>
        </p:txBody>
      </p:sp>
      <p:pic>
        <p:nvPicPr>
          <p:cNvPr id="637" name="Рисунок 636">
            <a:extLst>
              <a:ext uri="{FF2B5EF4-FFF2-40B4-BE49-F238E27FC236}"/>
            </a:extLst>
          </p:cNvPr>
          <p:cNvPicPr>
            <a:picLocks noChangeAspect="1"/>
          </p:cNvPicPr>
          <p:nvPr/>
        </p:nvPicPr>
        <p:blipFill rotWithShape="1">
          <a:blip r:embed="rId3" cstate="print"/>
          <a:srcRect l="10542" r="12188"/>
          <a:stretch/>
        </p:blipFill>
        <p:spPr>
          <a:xfrm>
            <a:off x="4199418" y="2781391"/>
            <a:ext cx="3635395" cy="914202"/>
          </a:xfrm>
          <a:prstGeom prst="leftArrow">
            <a:avLst>
              <a:gd name="adj1" fmla="val 100000"/>
              <a:gd name="adj2" fmla="val 56309"/>
            </a:avLst>
          </a:prstGeom>
        </p:spPr>
      </p:pic>
      <p:cxnSp>
        <p:nvCxnSpPr>
          <p:cNvPr id="638" name="Прямая соединительная линия 637">
            <a:extLst>
              <a:ext uri="{FF2B5EF4-FFF2-40B4-BE49-F238E27FC236}"/>
            </a:extLst>
          </p:cNvPr>
          <p:cNvCxnSpPr/>
          <p:nvPr/>
        </p:nvCxnSpPr>
        <p:spPr>
          <a:xfrm>
            <a:off x="406400" y="4086225"/>
            <a:ext cx="7588250"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30745" name="TextBox 638"/>
          <p:cNvSpPr txBox="1">
            <a:spLocks noChangeArrowheads="1"/>
          </p:cNvSpPr>
          <p:nvPr/>
        </p:nvSpPr>
        <p:spPr bwMode="auto">
          <a:xfrm>
            <a:off x="5534025" y="2859088"/>
            <a:ext cx="2700338" cy="785812"/>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ПРИТЯГНУТО ДО</a:t>
            </a:r>
          </a:p>
          <a:p>
            <a:pPr>
              <a:lnSpc>
                <a:spcPct val="80000"/>
              </a:lnSpc>
            </a:pPr>
            <a:r>
              <a:rPr lang="ru-RU" sz="1400" b="1">
                <a:solidFill>
                  <a:srgbClr val="0C183B"/>
                </a:solidFill>
                <a:latin typeface="Calibri" pitchFamily="34" charset="0"/>
              </a:rPr>
              <a:t>АДМІНІСТРАТИВНОЇ ВІДПОВІДАЛЬНОСТІ</a:t>
            </a:r>
          </a:p>
          <a:p>
            <a:pPr>
              <a:lnSpc>
                <a:spcPct val="80000"/>
              </a:lnSpc>
            </a:pPr>
            <a:r>
              <a:rPr lang="ru-RU" sz="1400" b="1">
                <a:solidFill>
                  <a:srgbClr val="0C183B"/>
                </a:solidFill>
                <a:latin typeface="Calibri" pitchFamily="34" charset="0"/>
              </a:rPr>
              <a:t>ЗА СТ. 173-2 КУпАП</a:t>
            </a:r>
          </a:p>
        </p:txBody>
      </p:sp>
      <p:sp>
        <p:nvSpPr>
          <p:cNvPr id="30746" name="TextBox 639"/>
          <p:cNvSpPr txBox="1">
            <a:spLocks noChangeArrowheads="1"/>
          </p:cNvSpPr>
          <p:nvPr/>
        </p:nvSpPr>
        <p:spPr bwMode="auto">
          <a:xfrm>
            <a:off x="4065588" y="1789113"/>
            <a:ext cx="1646237" cy="523875"/>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100 %</a:t>
            </a:r>
            <a:endParaRPr lang="en-US" sz="2800" b="1">
              <a:solidFill>
                <a:srgbClr val="0C183B"/>
              </a:solidFill>
              <a:latin typeface="Arial Black" pitchFamily="34" charset="0"/>
            </a:endParaRPr>
          </a:p>
        </p:txBody>
      </p:sp>
      <p:sp>
        <p:nvSpPr>
          <p:cNvPr id="30747" name="TextBox 640"/>
          <p:cNvSpPr txBox="1">
            <a:spLocks noChangeArrowheads="1"/>
          </p:cNvSpPr>
          <p:nvPr/>
        </p:nvSpPr>
        <p:spPr bwMode="auto">
          <a:xfrm>
            <a:off x="4308475" y="2924175"/>
            <a:ext cx="1160463"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8</a:t>
            </a:r>
            <a:endParaRPr lang="en-US" sz="2800" b="1">
              <a:solidFill>
                <a:srgbClr val="0C183B"/>
              </a:solidFill>
              <a:latin typeface="Arial Black" pitchFamily="34" charset="0"/>
            </a:endParaRPr>
          </a:p>
        </p:txBody>
      </p:sp>
      <p:sp>
        <p:nvSpPr>
          <p:cNvPr id="30748" name="TextBox 641"/>
          <p:cNvSpPr txBox="1">
            <a:spLocks noChangeArrowheads="1"/>
          </p:cNvSpPr>
          <p:nvPr/>
        </p:nvSpPr>
        <p:spPr bwMode="auto">
          <a:xfrm>
            <a:off x="4260850" y="5172075"/>
            <a:ext cx="876300"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30749" name="TextBox 642"/>
          <p:cNvSpPr txBox="1">
            <a:spLocks noChangeArrowheads="1"/>
          </p:cNvSpPr>
          <p:nvPr/>
        </p:nvSpPr>
        <p:spPr bwMode="auto">
          <a:xfrm>
            <a:off x="1049338" y="5314950"/>
            <a:ext cx="1646237" cy="701675"/>
          </a:xfrm>
          <a:prstGeom prst="rect">
            <a:avLst/>
          </a:prstGeom>
          <a:noFill/>
          <a:ln w="9525">
            <a:noFill/>
            <a:miter lim="800000"/>
            <a:headEnd/>
            <a:tailEnd/>
          </a:ln>
        </p:spPr>
        <p:txBody>
          <a:bodyPr>
            <a:spAutoFit/>
          </a:bodyPr>
          <a:lstStyle/>
          <a:p>
            <a:pPr algn="ctr"/>
            <a:r>
              <a:rPr lang="uk-UA" sz="4000" b="1">
                <a:solidFill>
                  <a:srgbClr val="0C183B"/>
                </a:solidFill>
                <a:latin typeface="Arial Black" pitchFamily="34" charset="0"/>
              </a:rPr>
              <a:t>3</a:t>
            </a:r>
            <a:endParaRPr lang="en-US" sz="4000" b="1">
              <a:solidFill>
                <a:srgbClr val="0C183B"/>
              </a:solidFill>
              <a:latin typeface="Arial Black" pitchFamily="34" charset="0"/>
            </a:endParaRPr>
          </a:p>
        </p:txBody>
      </p:sp>
      <p:pic>
        <p:nvPicPr>
          <p:cNvPr id="30750" name="Рисунок 643"/>
          <p:cNvPicPr>
            <a:picLocks noChangeAspect="1"/>
          </p:cNvPicPr>
          <p:nvPr/>
        </p:nvPicPr>
        <p:blipFill>
          <a:blip r:embed="rId4"/>
          <a:srcRect/>
          <a:stretch>
            <a:fillRect/>
          </a:stretch>
        </p:blipFill>
        <p:spPr bwMode="auto">
          <a:xfrm>
            <a:off x="2862263" y="1716088"/>
            <a:ext cx="1420812" cy="642937"/>
          </a:xfrm>
          <a:prstGeom prst="rect">
            <a:avLst/>
          </a:prstGeom>
          <a:noFill/>
          <a:ln w="9525">
            <a:noFill/>
            <a:miter lim="800000"/>
            <a:headEnd/>
            <a:tailEnd/>
          </a:ln>
        </p:spPr>
      </p:pic>
      <p:pic>
        <p:nvPicPr>
          <p:cNvPr id="30751" name="Рисунок 644"/>
          <p:cNvPicPr>
            <a:picLocks noChangeAspect="1"/>
          </p:cNvPicPr>
          <p:nvPr/>
        </p:nvPicPr>
        <p:blipFill>
          <a:blip r:embed="rId5"/>
          <a:srcRect/>
          <a:stretch>
            <a:fillRect/>
          </a:stretch>
        </p:blipFill>
        <p:spPr bwMode="auto">
          <a:xfrm>
            <a:off x="3397250" y="2813050"/>
            <a:ext cx="590550" cy="801688"/>
          </a:xfrm>
          <a:prstGeom prst="rect">
            <a:avLst/>
          </a:prstGeom>
          <a:noFill/>
          <a:ln w="9525">
            <a:noFill/>
            <a:miter lim="800000"/>
            <a:headEnd/>
            <a:tailEnd/>
          </a:ln>
        </p:spPr>
      </p:pic>
      <p:sp>
        <p:nvSpPr>
          <p:cNvPr id="646" name="TextBox 645">
            <a:extLst>
              <a:ext uri="{FF2B5EF4-FFF2-40B4-BE49-F238E27FC236}"/>
            </a:extLst>
          </p:cNvPr>
          <p:cNvSpPr txBox="1"/>
          <p:nvPr/>
        </p:nvSpPr>
        <p:spPr>
          <a:xfrm>
            <a:off x="8039100" y="1798638"/>
            <a:ext cx="3376613" cy="3657600"/>
          </a:xfrm>
          <a:prstGeom prst="rect">
            <a:avLst/>
          </a:prstGeom>
          <a:noFill/>
        </p:spPr>
        <p:txBody>
          <a:bodyPr>
            <a:spAutoFit/>
          </a:bodyPr>
          <a:lstStyle/>
          <a:p>
            <a:pPr fontAlgn="auto">
              <a:spcBef>
                <a:spcPts val="1288"/>
              </a:spcBef>
              <a:spcAft>
                <a:spcPts val="0"/>
              </a:spcAft>
              <a:buFontTx/>
              <a:buChar char="-"/>
              <a:defRPr/>
            </a:pPr>
            <a:r>
              <a:rPr lang="uk-UA" altLang="uk-UA" sz="1400" dirty="0">
                <a:solidFill>
                  <a:schemeClr val="bg1"/>
                </a:solidFill>
                <a:latin typeface="+mj-lt"/>
                <a:cs typeface="+mn-cs"/>
              </a:rPr>
              <a:t> Провести додаткове навчання з працівниками відділу профілактики домашнього насильства (разом зі Службою у справах дітей, Центром соціальних служб для дітей, сім</a:t>
            </a:r>
            <a:r>
              <a:rPr lang="en-US" altLang="uk-UA" sz="1400" dirty="0">
                <a:solidFill>
                  <a:schemeClr val="bg1"/>
                </a:solidFill>
                <a:latin typeface="+mj-lt"/>
                <a:cs typeface="+mn-cs"/>
              </a:rPr>
              <a:t>’</a:t>
            </a:r>
            <a:r>
              <a:rPr lang="uk-UA" altLang="uk-UA" sz="1400" dirty="0">
                <a:solidFill>
                  <a:schemeClr val="bg1"/>
                </a:solidFill>
                <a:latin typeface="+mj-lt"/>
                <a:cs typeface="+mn-cs"/>
              </a:rPr>
              <a:t>ї</a:t>
            </a:r>
            <a:r>
              <a:rPr lang="ru-RU" altLang="uk-UA" sz="1400" dirty="0">
                <a:solidFill>
                  <a:schemeClr val="bg1"/>
                </a:solidFill>
                <a:latin typeface="+mj-lt"/>
                <a:cs typeface="+mn-cs"/>
              </a:rPr>
              <a:t> та </a:t>
            </a:r>
            <a:r>
              <a:rPr lang="uk-UA" altLang="uk-UA" sz="1400" dirty="0">
                <a:solidFill>
                  <a:schemeClr val="bg1"/>
                </a:solidFill>
                <a:latin typeface="+mj-lt"/>
                <a:cs typeface="+mn-cs"/>
              </a:rPr>
              <a:t>молоді, громадськими організаціями).</a:t>
            </a:r>
          </a:p>
          <a:p>
            <a:pPr fontAlgn="auto">
              <a:spcBef>
                <a:spcPts val="1288"/>
              </a:spcBef>
              <a:spcAft>
                <a:spcPts val="0"/>
              </a:spcAft>
              <a:buFontTx/>
              <a:buChar char="-"/>
              <a:defRPr/>
            </a:pPr>
            <a:r>
              <a:rPr lang="uk-UA" altLang="uk-UA" sz="1400" dirty="0">
                <a:solidFill>
                  <a:schemeClr val="bg1"/>
                </a:solidFill>
                <a:latin typeface="+mj-lt"/>
                <a:cs typeface="+mn-cs"/>
              </a:rPr>
              <a:t> Офіцерам ювенальної превенції збільшити кількість відвідувань дітей за місцем проживання, навчання з метою виявлення дітей, що страждають від насильства.</a:t>
            </a:r>
          </a:p>
          <a:p>
            <a:pPr fontAlgn="auto">
              <a:spcBef>
                <a:spcPts val="1288"/>
              </a:spcBef>
              <a:spcAft>
                <a:spcPts val="0"/>
              </a:spcAft>
              <a:buFontTx/>
              <a:buChar char="-"/>
              <a:defRPr/>
            </a:pPr>
            <a:r>
              <a:rPr lang="uk-UA" altLang="uk-UA" sz="1400" dirty="0">
                <a:solidFill>
                  <a:schemeClr val="bg1"/>
                </a:solidFill>
                <a:latin typeface="+mj-lt"/>
                <a:cs typeface="+mn-cs"/>
              </a:rPr>
              <a:t> Разом з місцевою владою та громадськими організаціями створити гарячу лінію для повідомлень про сімейне насильство.</a:t>
            </a:r>
          </a:p>
        </p:txBody>
      </p:sp>
      <p:sp>
        <p:nvSpPr>
          <p:cNvPr id="30753" name="TextBox 646"/>
          <p:cNvSpPr txBox="1">
            <a:spLocks noChangeArrowheads="1"/>
          </p:cNvSpPr>
          <p:nvPr/>
        </p:nvSpPr>
        <p:spPr bwMode="auto">
          <a:xfrm>
            <a:off x="8039100" y="1255713"/>
            <a:ext cx="3476625" cy="363537"/>
          </a:xfrm>
          <a:prstGeom prst="rect">
            <a:avLst/>
          </a:prstGeom>
          <a:noFill/>
          <a:ln w="9525">
            <a:noFill/>
            <a:miter lim="800000"/>
            <a:headEnd/>
            <a:tailEnd/>
          </a:ln>
        </p:spPr>
        <p:txBody>
          <a:bodyPr>
            <a:spAutoFit/>
          </a:bodyPr>
          <a:lstStyle/>
          <a:p>
            <a:r>
              <a:rPr lang="uk-UA" sz="1600" b="1">
                <a:solidFill>
                  <a:schemeClr val="bg1"/>
                </a:solidFill>
              </a:rPr>
              <a:t>Що треба зробити?</a:t>
            </a:r>
          </a:p>
        </p:txBody>
      </p:sp>
    </p:spTree>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1753"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1754"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07</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578100"/>
            <a:ext cx="68263" cy="2011363"/>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1756" name="TextBox 475"/>
          <p:cNvSpPr txBox="1">
            <a:spLocks noChangeArrowheads="1"/>
          </p:cNvSpPr>
          <p:nvPr/>
        </p:nvSpPr>
        <p:spPr bwMode="auto">
          <a:xfrm>
            <a:off x="6054725" y="2784475"/>
            <a:ext cx="4629150"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Зброя, вибухівка</a:t>
            </a:r>
          </a:p>
        </p:txBody>
      </p:sp>
    </p:spTree>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366000" y="206375"/>
            <a:ext cx="4203700" cy="3249613"/>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2777"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32778" name="Прямоугольник 551"/>
          <p:cNvSpPr>
            <a:spLocks noChangeArrowheads="1"/>
          </p:cNvSpPr>
          <p:nvPr/>
        </p:nvSpPr>
        <p:spPr bwMode="auto">
          <a:xfrm>
            <a:off x="7370763" y="3429000"/>
            <a:ext cx="4203700" cy="3165475"/>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Зброя, вибухівка</a:t>
            </a:r>
          </a:p>
        </p:txBody>
      </p:sp>
      <p:grpSp>
        <p:nvGrpSpPr>
          <p:cNvPr id="32780"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637" name="Полилиния: фигура 636">
            <a:extLst>
              <a:ext uri="{FF2B5EF4-FFF2-40B4-BE49-F238E27FC236}"/>
            </a:extLst>
          </p:cNvPr>
          <p:cNvSpPr/>
          <p:nvPr/>
        </p:nvSpPr>
        <p:spPr>
          <a:xfrm>
            <a:off x="2746375" y="2089150"/>
            <a:ext cx="604838" cy="582613"/>
          </a:xfrm>
          <a:custGeom>
            <a:avLst/>
            <a:gdLst>
              <a:gd name="connsiteX0" fmla="*/ 777245 w 1355890"/>
              <a:gd name="connsiteY0" fmla="*/ 893202 h 1304415"/>
              <a:gd name="connsiteX1" fmla="*/ 824871 w 1355890"/>
              <a:gd name="connsiteY1" fmla="*/ 1023686 h 1304415"/>
              <a:gd name="connsiteX2" fmla="*/ 1005846 w 1355890"/>
              <a:gd name="connsiteY2" fmla="*/ 1104591 h 1304415"/>
              <a:gd name="connsiteX3" fmla="*/ 675091 w 1355890"/>
              <a:gd name="connsiteY3" fmla="*/ 1230797 h 1304415"/>
              <a:gd name="connsiteX4" fmla="*/ 779865 w 1355890"/>
              <a:gd name="connsiteY4" fmla="*/ 1036077 h 1304415"/>
              <a:gd name="connsiteX5" fmla="*/ 777245 w 1355890"/>
              <a:gd name="connsiteY5" fmla="*/ 893202 h 1304415"/>
              <a:gd name="connsiteX6" fmla="*/ 1012989 w 1355890"/>
              <a:gd name="connsiteY6" fmla="*/ 699846 h 1304415"/>
              <a:gd name="connsiteX7" fmla="*/ 870115 w 1355890"/>
              <a:gd name="connsiteY7" fmla="*/ 845092 h 1304415"/>
              <a:gd name="connsiteX8" fmla="*/ 615321 w 1355890"/>
              <a:gd name="connsiteY8" fmla="*/ 907005 h 1304415"/>
              <a:gd name="connsiteX9" fmla="*/ 493878 w 1355890"/>
              <a:gd name="connsiteY9" fmla="*/ 776047 h 1304415"/>
              <a:gd name="connsiteX10" fmla="*/ 572459 w 1355890"/>
              <a:gd name="connsiteY10" fmla="*/ 954630 h 1304415"/>
              <a:gd name="connsiteX11" fmla="*/ 382005 w 1355890"/>
              <a:gd name="connsiteY11" fmla="*/ 1203521 h 1304415"/>
              <a:gd name="connsiteX12" fmla="*/ 404414 w 1355890"/>
              <a:gd name="connsiteY12" fmla="*/ 1252074 h 1304415"/>
              <a:gd name="connsiteX13" fmla="*/ 1141441 w 1355890"/>
              <a:gd name="connsiteY13" fmla="*/ 1252074 h 1304415"/>
              <a:gd name="connsiteX14" fmla="*/ 1156944 w 1355890"/>
              <a:gd name="connsiteY14" fmla="*/ 1212585 h 1304415"/>
              <a:gd name="connsiteX15" fmla="*/ 1139196 w 1355890"/>
              <a:gd name="connsiteY15" fmla="*/ 1068930 h 1304415"/>
              <a:gd name="connsiteX16" fmla="*/ 1160627 w 1355890"/>
              <a:gd name="connsiteY16" fmla="*/ 1014161 h 1304415"/>
              <a:gd name="connsiteX17" fmla="*/ 1105859 w 1355890"/>
              <a:gd name="connsiteY17" fmla="*/ 1026067 h 1304415"/>
              <a:gd name="connsiteX18" fmla="*/ 986796 w 1355890"/>
              <a:gd name="connsiteY18" fmla="*/ 861761 h 1304415"/>
              <a:gd name="connsiteX19" fmla="*/ 1012989 w 1355890"/>
              <a:gd name="connsiteY19" fmla="*/ 699846 h 1304415"/>
              <a:gd name="connsiteX20" fmla="*/ 356451 w 1355890"/>
              <a:gd name="connsiteY20" fmla="*/ 675821 h 1304415"/>
              <a:gd name="connsiteX21" fmla="*/ 356451 w 1355890"/>
              <a:gd name="connsiteY21" fmla="*/ 859185 h 1304415"/>
              <a:gd name="connsiteX22" fmla="*/ 413601 w 1355890"/>
              <a:gd name="connsiteY22" fmla="*/ 859185 h 1304415"/>
              <a:gd name="connsiteX23" fmla="*/ 413601 w 1355890"/>
              <a:gd name="connsiteY23" fmla="*/ 675821 h 1304415"/>
              <a:gd name="connsiteX24" fmla="*/ 224796 w 1355890"/>
              <a:gd name="connsiteY24" fmla="*/ 675821 h 1304415"/>
              <a:gd name="connsiteX25" fmla="*/ 224796 w 1355890"/>
              <a:gd name="connsiteY25" fmla="*/ 859185 h 1304415"/>
              <a:gd name="connsiteX26" fmla="*/ 281946 w 1355890"/>
              <a:gd name="connsiteY26" fmla="*/ 859185 h 1304415"/>
              <a:gd name="connsiteX27" fmla="*/ 281946 w 1355890"/>
              <a:gd name="connsiteY27" fmla="*/ 675821 h 1304415"/>
              <a:gd name="connsiteX28" fmla="*/ 479630 w 1355890"/>
              <a:gd name="connsiteY28" fmla="*/ 413519 h 1304415"/>
              <a:gd name="connsiteX29" fmla="*/ 479630 w 1355890"/>
              <a:gd name="connsiteY29" fmla="*/ 596883 h 1304415"/>
              <a:gd name="connsiteX30" fmla="*/ 536780 w 1355890"/>
              <a:gd name="connsiteY30" fmla="*/ 596883 h 1304415"/>
              <a:gd name="connsiteX31" fmla="*/ 536780 w 1355890"/>
              <a:gd name="connsiteY31" fmla="*/ 413519 h 1304415"/>
              <a:gd name="connsiteX32" fmla="*/ 354631 w 1355890"/>
              <a:gd name="connsiteY32" fmla="*/ 413519 h 1304415"/>
              <a:gd name="connsiteX33" fmla="*/ 354631 w 1355890"/>
              <a:gd name="connsiteY33" fmla="*/ 596883 h 1304415"/>
              <a:gd name="connsiteX34" fmla="*/ 411781 w 1355890"/>
              <a:gd name="connsiteY34" fmla="*/ 596883 h 1304415"/>
              <a:gd name="connsiteX35" fmla="*/ 411781 w 1355890"/>
              <a:gd name="connsiteY35" fmla="*/ 413519 h 1304415"/>
              <a:gd name="connsiteX36" fmla="*/ 224796 w 1355890"/>
              <a:gd name="connsiteY36" fmla="*/ 413519 h 1304415"/>
              <a:gd name="connsiteX37" fmla="*/ 224796 w 1355890"/>
              <a:gd name="connsiteY37" fmla="*/ 596883 h 1304415"/>
              <a:gd name="connsiteX38" fmla="*/ 281946 w 1355890"/>
              <a:gd name="connsiteY38" fmla="*/ 596883 h 1304415"/>
              <a:gd name="connsiteX39" fmla="*/ 281946 w 1355890"/>
              <a:gd name="connsiteY39" fmla="*/ 413519 h 1304415"/>
              <a:gd name="connsiteX40" fmla="*/ 479898 w 1355890"/>
              <a:gd name="connsiteY40" fmla="*/ 147992 h 1304415"/>
              <a:gd name="connsiteX41" fmla="*/ 479898 w 1355890"/>
              <a:gd name="connsiteY41" fmla="*/ 331356 h 1304415"/>
              <a:gd name="connsiteX42" fmla="*/ 537048 w 1355890"/>
              <a:gd name="connsiteY42" fmla="*/ 331356 h 1304415"/>
              <a:gd name="connsiteX43" fmla="*/ 537048 w 1355890"/>
              <a:gd name="connsiteY43" fmla="*/ 147992 h 1304415"/>
              <a:gd name="connsiteX44" fmla="*/ 352347 w 1355890"/>
              <a:gd name="connsiteY44" fmla="*/ 147992 h 1304415"/>
              <a:gd name="connsiteX45" fmla="*/ 352347 w 1355890"/>
              <a:gd name="connsiteY45" fmla="*/ 331356 h 1304415"/>
              <a:gd name="connsiteX46" fmla="*/ 409497 w 1355890"/>
              <a:gd name="connsiteY46" fmla="*/ 331356 h 1304415"/>
              <a:gd name="connsiteX47" fmla="*/ 409497 w 1355890"/>
              <a:gd name="connsiteY47" fmla="*/ 147992 h 1304415"/>
              <a:gd name="connsiteX48" fmla="*/ 224796 w 1355890"/>
              <a:gd name="connsiteY48" fmla="*/ 147992 h 1304415"/>
              <a:gd name="connsiteX49" fmla="*/ 224796 w 1355890"/>
              <a:gd name="connsiteY49" fmla="*/ 331356 h 1304415"/>
              <a:gd name="connsiteX50" fmla="*/ 281946 w 1355890"/>
              <a:gd name="connsiteY50" fmla="*/ 331356 h 1304415"/>
              <a:gd name="connsiteX51" fmla="*/ 281946 w 1355890"/>
              <a:gd name="connsiteY51" fmla="*/ 147992 h 1304415"/>
              <a:gd name="connsiteX52" fmla="*/ 98976 w 1355890"/>
              <a:gd name="connsiteY52" fmla="*/ 0 h 1304415"/>
              <a:gd name="connsiteX53" fmla="*/ 669071 w 1355890"/>
              <a:gd name="connsiteY53" fmla="*/ 0 h 1304415"/>
              <a:gd name="connsiteX54" fmla="*/ 667709 w 1355890"/>
              <a:gd name="connsiteY54" fmla="*/ 637924 h 1304415"/>
              <a:gd name="connsiteX55" fmla="*/ 1196346 w 1355890"/>
              <a:gd name="connsiteY55" fmla="*/ 640305 h 1304415"/>
              <a:gd name="connsiteX56" fmla="*/ 1199409 w 1355890"/>
              <a:gd name="connsiteY56" fmla="*/ 954367 h 1304415"/>
              <a:gd name="connsiteX57" fmla="*/ 1202312 w 1355890"/>
              <a:gd name="connsiteY57" fmla="*/ 1252074 h 1304415"/>
              <a:gd name="connsiteX58" fmla="*/ 1355890 w 1355890"/>
              <a:gd name="connsiteY58" fmla="*/ 1252074 h 1304415"/>
              <a:gd name="connsiteX59" fmla="*/ 1355890 w 1355890"/>
              <a:gd name="connsiteY59" fmla="*/ 1304415 h 1304415"/>
              <a:gd name="connsiteX60" fmla="*/ 0 w 1355890"/>
              <a:gd name="connsiteY60" fmla="*/ 1304415 h 1304415"/>
              <a:gd name="connsiteX61" fmla="*/ 0 w 1355890"/>
              <a:gd name="connsiteY61" fmla="*/ 1252074 h 1304415"/>
              <a:gd name="connsiteX62" fmla="*/ 98976 w 1355890"/>
              <a:gd name="connsiteY62" fmla="*/ 1252074 h 130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355890" h="1304415">
                <a:moveTo>
                  <a:pt x="777245" y="893202"/>
                </a:moveTo>
                <a:cubicBezTo>
                  <a:pt x="789152" y="936697"/>
                  <a:pt x="815345" y="975428"/>
                  <a:pt x="824871" y="1023686"/>
                </a:cubicBezTo>
                <a:cubicBezTo>
                  <a:pt x="887578" y="1038748"/>
                  <a:pt x="959808" y="1022854"/>
                  <a:pt x="1005846" y="1104591"/>
                </a:cubicBezTo>
                <a:cubicBezTo>
                  <a:pt x="812250" y="1027598"/>
                  <a:pt x="740099" y="1083953"/>
                  <a:pt x="675091" y="1230797"/>
                </a:cubicBezTo>
                <a:cubicBezTo>
                  <a:pt x="655247" y="1163509"/>
                  <a:pt x="683028" y="1081934"/>
                  <a:pt x="779865" y="1036077"/>
                </a:cubicBezTo>
                <a:cubicBezTo>
                  <a:pt x="778992" y="988452"/>
                  <a:pt x="778118" y="940827"/>
                  <a:pt x="777245" y="893202"/>
                </a:cubicBezTo>
                <a:close/>
                <a:moveTo>
                  <a:pt x="1012989" y="699846"/>
                </a:moveTo>
                <a:cubicBezTo>
                  <a:pt x="958220" y="745879"/>
                  <a:pt x="917740" y="796677"/>
                  <a:pt x="870115" y="845092"/>
                </a:cubicBezTo>
                <a:cubicBezTo>
                  <a:pt x="779627" y="770478"/>
                  <a:pt x="668898" y="778813"/>
                  <a:pt x="615321" y="907005"/>
                </a:cubicBezTo>
                <a:cubicBezTo>
                  <a:pt x="568887" y="868509"/>
                  <a:pt x="554203" y="831088"/>
                  <a:pt x="493878" y="776047"/>
                </a:cubicBezTo>
                <a:cubicBezTo>
                  <a:pt x="520866" y="833193"/>
                  <a:pt x="538328" y="895103"/>
                  <a:pt x="572459" y="954630"/>
                </a:cubicBezTo>
                <a:cubicBezTo>
                  <a:pt x="413411" y="946513"/>
                  <a:pt x="338228" y="1071484"/>
                  <a:pt x="382005" y="1203521"/>
                </a:cubicBezTo>
                <a:lnTo>
                  <a:pt x="404414" y="1252074"/>
                </a:lnTo>
                <a:lnTo>
                  <a:pt x="1141441" y="1252074"/>
                </a:lnTo>
                <a:lnTo>
                  <a:pt x="1156944" y="1212585"/>
                </a:lnTo>
                <a:cubicBezTo>
                  <a:pt x="1173129" y="1167379"/>
                  <a:pt x="1180272" y="1121503"/>
                  <a:pt x="1139196" y="1068930"/>
                </a:cubicBezTo>
                <a:cubicBezTo>
                  <a:pt x="1159436" y="1017609"/>
                  <a:pt x="1141973" y="1060595"/>
                  <a:pt x="1160627" y="1014161"/>
                </a:cubicBezTo>
                <a:cubicBezTo>
                  <a:pt x="1107843" y="1027258"/>
                  <a:pt x="1143563" y="1022098"/>
                  <a:pt x="1105859" y="1026067"/>
                </a:cubicBezTo>
                <a:cubicBezTo>
                  <a:pt x="1113399" y="970504"/>
                  <a:pt x="1069346" y="906209"/>
                  <a:pt x="986796" y="861761"/>
                </a:cubicBezTo>
                <a:cubicBezTo>
                  <a:pt x="992353" y="793501"/>
                  <a:pt x="1009416" y="736755"/>
                  <a:pt x="1012989" y="699846"/>
                </a:cubicBezTo>
                <a:close/>
                <a:moveTo>
                  <a:pt x="356451" y="675821"/>
                </a:moveTo>
                <a:lnTo>
                  <a:pt x="356451" y="859185"/>
                </a:lnTo>
                <a:lnTo>
                  <a:pt x="413601" y="859185"/>
                </a:lnTo>
                <a:lnTo>
                  <a:pt x="413601" y="675821"/>
                </a:lnTo>
                <a:close/>
                <a:moveTo>
                  <a:pt x="224796" y="675821"/>
                </a:moveTo>
                <a:lnTo>
                  <a:pt x="224796" y="859185"/>
                </a:lnTo>
                <a:lnTo>
                  <a:pt x="281946" y="859185"/>
                </a:lnTo>
                <a:lnTo>
                  <a:pt x="281946" y="675821"/>
                </a:lnTo>
                <a:close/>
                <a:moveTo>
                  <a:pt x="479630" y="413519"/>
                </a:moveTo>
                <a:lnTo>
                  <a:pt x="479630" y="596883"/>
                </a:lnTo>
                <a:lnTo>
                  <a:pt x="536780" y="596883"/>
                </a:lnTo>
                <a:lnTo>
                  <a:pt x="536780" y="413519"/>
                </a:lnTo>
                <a:close/>
                <a:moveTo>
                  <a:pt x="354631" y="413519"/>
                </a:moveTo>
                <a:lnTo>
                  <a:pt x="354631" y="596883"/>
                </a:lnTo>
                <a:lnTo>
                  <a:pt x="411781" y="596883"/>
                </a:lnTo>
                <a:lnTo>
                  <a:pt x="411781" y="413519"/>
                </a:lnTo>
                <a:close/>
                <a:moveTo>
                  <a:pt x="224796" y="413519"/>
                </a:moveTo>
                <a:lnTo>
                  <a:pt x="224796" y="596883"/>
                </a:lnTo>
                <a:lnTo>
                  <a:pt x="281946" y="596883"/>
                </a:lnTo>
                <a:lnTo>
                  <a:pt x="281946" y="413519"/>
                </a:lnTo>
                <a:close/>
                <a:moveTo>
                  <a:pt x="479898" y="147992"/>
                </a:moveTo>
                <a:lnTo>
                  <a:pt x="479898" y="331356"/>
                </a:lnTo>
                <a:lnTo>
                  <a:pt x="537048" y="331356"/>
                </a:lnTo>
                <a:lnTo>
                  <a:pt x="537048" y="147992"/>
                </a:lnTo>
                <a:close/>
                <a:moveTo>
                  <a:pt x="352347" y="147992"/>
                </a:moveTo>
                <a:lnTo>
                  <a:pt x="352347" y="331356"/>
                </a:lnTo>
                <a:lnTo>
                  <a:pt x="409497" y="331356"/>
                </a:lnTo>
                <a:lnTo>
                  <a:pt x="409497" y="147992"/>
                </a:lnTo>
                <a:close/>
                <a:moveTo>
                  <a:pt x="224796" y="147992"/>
                </a:moveTo>
                <a:lnTo>
                  <a:pt x="224796" y="331356"/>
                </a:lnTo>
                <a:lnTo>
                  <a:pt x="281946" y="331356"/>
                </a:lnTo>
                <a:lnTo>
                  <a:pt x="281946" y="147992"/>
                </a:lnTo>
                <a:close/>
                <a:moveTo>
                  <a:pt x="98976" y="0"/>
                </a:moveTo>
                <a:lnTo>
                  <a:pt x="669071" y="0"/>
                </a:lnTo>
                <a:cubicBezTo>
                  <a:pt x="669411" y="212641"/>
                  <a:pt x="667369" y="425283"/>
                  <a:pt x="667709" y="637924"/>
                </a:cubicBezTo>
                <a:lnTo>
                  <a:pt x="1196346" y="640305"/>
                </a:lnTo>
                <a:cubicBezTo>
                  <a:pt x="1196176" y="744992"/>
                  <a:pt x="1197792" y="849680"/>
                  <a:pt x="1199409" y="954367"/>
                </a:cubicBezTo>
                <a:lnTo>
                  <a:pt x="1202312" y="1252074"/>
                </a:lnTo>
                <a:lnTo>
                  <a:pt x="1355890" y="1252074"/>
                </a:lnTo>
                <a:lnTo>
                  <a:pt x="1355890" y="1304415"/>
                </a:lnTo>
                <a:lnTo>
                  <a:pt x="0" y="1304415"/>
                </a:lnTo>
                <a:lnTo>
                  <a:pt x="0" y="1252074"/>
                </a:lnTo>
                <a:lnTo>
                  <a:pt x="98976" y="1252074"/>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nvGrpSpPr>
          <p:cNvPr id="639" name="Группа 638">
            <a:extLst>
              <a:ext uri="{FF2B5EF4-FFF2-40B4-BE49-F238E27FC236}"/>
            </a:extLst>
          </p:cNvPr>
          <p:cNvGrpSpPr>
            <a:grpSpLocks noChangeAspect="1"/>
          </p:cNvGrpSpPr>
          <p:nvPr/>
        </p:nvGrpSpPr>
        <p:grpSpPr>
          <a:xfrm>
            <a:off x="4162049" y="2220047"/>
            <a:ext cx="998410" cy="555114"/>
            <a:chOff x="-6113088" y="1462891"/>
            <a:chExt cx="5711367" cy="3175505"/>
          </a:xfrm>
          <a:solidFill>
            <a:srgbClr val="0C183B"/>
          </a:solidFill>
        </p:grpSpPr>
        <p:sp>
          <p:nvSpPr>
            <p:cNvPr id="640" name="Полилиния: фигура 639">
              <a:extLst>
                <a:ext uri="{FF2B5EF4-FFF2-40B4-BE49-F238E27FC236}"/>
              </a:extLst>
            </p:cNvPr>
            <p:cNvSpPr/>
            <p:nvPr/>
          </p:nvSpPr>
          <p:spPr>
            <a:xfrm>
              <a:off x="-1353531" y="1945220"/>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1" name="Прямоугольник 1173">
              <a:extLst>
                <a:ext uri="{FF2B5EF4-FFF2-40B4-BE49-F238E27FC236}"/>
              </a:extLst>
            </p:cNvPr>
            <p:cNvSpPr/>
            <p:nvPr/>
          </p:nvSpPr>
          <p:spPr>
            <a:xfrm rot="20887298">
              <a:off x="-6042114" y="2264993"/>
              <a:ext cx="4850449" cy="756091"/>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79546"/>
                <a:gd name="connsiteY0" fmla="*/ 82383 h 748634"/>
                <a:gd name="connsiteX1" fmla="*/ 4718733 w 4879546"/>
                <a:gd name="connsiteY1" fmla="*/ 0 h 748634"/>
                <a:gd name="connsiteX2" fmla="*/ 4800759 w 4879546"/>
                <a:gd name="connsiteY2" fmla="*/ 707442 h 748634"/>
                <a:gd name="connsiteX3" fmla="*/ 0 w 4879546"/>
                <a:gd name="connsiteY3" fmla="*/ 748634 h 748634"/>
                <a:gd name="connsiteX4" fmla="*/ 2752 w 4879546"/>
                <a:gd name="connsiteY4" fmla="*/ 82383 h 748634"/>
                <a:gd name="connsiteX0" fmla="*/ 2752 w 4810028"/>
                <a:gd name="connsiteY0" fmla="*/ 82383 h 748634"/>
                <a:gd name="connsiteX1" fmla="*/ 4718733 w 4810028"/>
                <a:gd name="connsiteY1" fmla="*/ 0 h 748634"/>
                <a:gd name="connsiteX2" fmla="*/ 4696749 w 4810028"/>
                <a:gd name="connsiteY2" fmla="*/ 646631 h 748634"/>
                <a:gd name="connsiteX3" fmla="*/ 0 w 4810028"/>
                <a:gd name="connsiteY3" fmla="*/ 748634 h 748634"/>
                <a:gd name="connsiteX4" fmla="*/ 2752 w 4810028"/>
                <a:gd name="connsiteY4" fmla="*/ 82383 h 748634"/>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23758"/>
                <a:gd name="connsiteY0" fmla="*/ 86702 h 756091"/>
                <a:gd name="connsiteX1" fmla="*/ 4732463 w 4823758"/>
                <a:gd name="connsiteY1" fmla="*/ 0 h 756091"/>
                <a:gd name="connsiteX2" fmla="*/ 4710479 w 4823758"/>
                <a:gd name="connsiteY2" fmla="*/ 646631 h 756091"/>
                <a:gd name="connsiteX3" fmla="*/ 12162 w 4823758"/>
                <a:gd name="connsiteY3" fmla="*/ 756091 h 756091"/>
                <a:gd name="connsiteX4" fmla="*/ 0 w 4823758"/>
                <a:gd name="connsiteY4" fmla="*/ 86702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0449" h="756091">
                  <a:moveTo>
                    <a:pt x="0" y="65515"/>
                  </a:moveTo>
                  <a:lnTo>
                    <a:pt x="4759154" y="0"/>
                  </a:lnTo>
                  <a:cubicBezTo>
                    <a:pt x="4851764" y="184652"/>
                    <a:pt x="4915732" y="394429"/>
                    <a:pt x="4737170" y="646631"/>
                  </a:cubicBezTo>
                  <a:lnTo>
                    <a:pt x="38853" y="756091"/>
                  </a:lnTo>
                  <a:cubicBezTo>
                    <a:pt x="223706" y="572697"/>
                    <a:pt x="138901" y="153486"/>
                    <a:pt x="0" y="65515"/>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2" name="Прямоугольник 1173">
              <a:extLst>
                <a:ext uri="{FF2B5EF4-FFF2-40B4-BE49-F238E27FC236}"/>
              </a:extLst>
            </p:cNvPr>
            <p:cNvSpPr/>
            <p:nvPr/>
          </p:nvSpPr>
          <p:spPr>
            <a:xfrm rot="20887298">
              <a:off x="-5952650" y="1862609"/>
              <a:ext cx="4893097" cy="683889"/>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097" h="683889">
                  <a:moveTo>
                    <a:pt x="2752" y="17638"/>
                  </a:moveTo>
                  <a:lnTo>
                    <a:pt x="4767409" y="0"/>
                  </a:lnTo>
                  <a:cubicBezTo>
                    <a:pt x="4860019" y="184652"/>
                    <a:pt x="4979321" y="390495"/>
                    <a:pt x="4800759" y="642697"/>
                  </a:cubicBezTo>
                  <a:lnTo>
                    <a:pt x="0" y="683889"/>
                  </a:lnTo>
                  <a:cubicBezTo>
                    <a:pt x="245690" y="544438"/>
                    <a:pt x="113395" y="91878"/>
                    <a:pt x="2752" y="17638"/>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3" name="Овал 642">
              <a:extLst>
                <a:ext uri="{FF2B5EF4-FFF2-40B4-BE49-F238E27FC236}"/>
              </a:extLst>
            </p:cNvPr>
            <p:cNvSpPr/>
            <p:nvPr/>
          </p:nvSpPr>
          <p:spPr>
            <a:xfrm rot="20816342">
              <a:off x="-6013453" y="2364813"/>
              <a:ext cx="252927" cy="638972"/>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4" name="Прямоугольник 1173">
              <a:extLst>
                <a:ext uri="{FF2B5EF4-FFF2-40B4-BE49-F238E27FC236}"/>
              </a:extLst>
            </p:cNvPr>
            <p:cNvSpPr/>
            <p:nvPr/>
          </p:nvSpPr>
          <p:spPr>
            <a:xfrm rot="20887298">
              <a:off x="-5759832" y="2461925"/>
              <a:ext cx="4850449" cy="756091"/>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79546"/>
                <a:gd name="connsiteY0" fmla="*/ 82383 h 748634"/>
                <a:gd name="connsiteX1" fmla="*/ 4718733 w 4879546"/>
                <a:gd name="connsiteY1" fmla="*/ 0 h 748634"/>
                <a:gd name="connsiteX2" fmla="*/ 4800759 w 4879546"/>
                <a:gd name="connsiteY2" fmla="*/ 707442 h 748634"/>
                <a:gd name="connsiteX3" fmla="*/ 0 w 4879546"/>
                <a:gd name="connsiteY3" fmla="*/ 748634 h 748634"/>
                <a:gd name="connsiteX4" fmla="*/ 2752 w 4879546"/>
                <a:gd name="connsiteY4" fmla="*/ 82383 h 748634"/>
                <a:gd name="connsiteX0" fmla="*/ 2752 w 4810028"/>
                <a:gd name="connsiteY0" fmla="*/ 82383 h 748634"/>
                <a:gd name="connsiteX1" fmla="*/ 4718733 w 4810028"/>
                <a:gd name="connsiteY1" fmla="*/ 0 h 748634"/>
                <a:gd name="connsiteX2" fmla="*/ 4696749 w 4810028"/>
                <a:gd name="connsiteY2" fmla="*/ 646631 h 748634"/>
                <a:gd name="connsiteX3" fmla="*/ 0 w 4810028"/>
                <a:gd name="connsiteY3" fmla="*/ 748634 h 748634"/>
                <a:gd name="connsiteX4" fmla="*/ 2752 w 4810028"/>
                <a:gd name="connsiteY4" fmla="*/ 82383 h 748634"/>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23758"/>
                <a:gd name="connsiteY0" fmla="*/ 86702 h 756091"/>
                <a:gd name="connsiteX1" fmla="*/ 4732463 w 4823758"/>
                <a:gd name="connsiteY1" fmla="*/ 0 h 756091"/>
                <a:gd name="connsiteX2" fmla="*/ 4710479 w 4823758"/>
                <a:gd name="connsiteY2" fmla="*/ 646631 h 756091"/>
                <a:gd name="connsiteX3" fmla="*/ 12162 w 4823758"/>
                <a:gd name="connsiteY3" fmla="*/ 756091 h 756091"/>
                <a:gd name="connsiteX4" fmla="*/ 0 w 4823758"/>
                <a:gd name="connsiteY4" fmla="*/ 86702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0449" h="756091">
                  <a:moveTo>
                    <a:pt x="0" y="65515"/>
                  </a:moveTo>
                  <a:lnTo>
                    <a:pt x="4759154" y="0"/>
                  </a:lnTo>
                  <a:cubicBezTo>
                    <a:pt x="4851764" y="184652"/>
                    <a:pt x="4915732" y="394429"/>
                    <a:pt x="4737170" y="646631"/>
                  </a:cubicBezTo>
                  <a:lnTo>
                    <a:pt x="38853" y="756091"/>
                  </a:lnTo>
                  <a:cubicBezTo>
                    <a:pt x="223706" y="572697"/>
                    <a:pt x="138901" y="153486"/>
                    <a:pt x="0" y="65515"/>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5" name="Овал 644">
              <a:extLst>
                <a:ext uri="{FF2B5EF4-FFF2-40B4-BE49-F238E27FC236}"/>
              </a:extLst>
            </p:cNvPr>
            <p:cNvSpPr/>
            <p:nvPr/>
          </p:nvSpPr>
          <p:spPr>
            <a:xfrm rot="20816342">
              <a:off x="-5821766" y="3034072"/>
              <a:ext cx="252927" cy="671768"/>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6" name="Овал 645">
              <a:extLst>
                <a:ext uri="{FF2B5EF4-FFF2-40B4-BE49-F238E27FC236}"/>
              </a:extLst>
            </p:cNvPr>
            <p:cNvSpPr/>
            <p:nvPr/>
          </p:nvSpPr>
          <p:spPr>
            <a:xfrm rot="20816342">
              <a:off x="-6113088" y="2833861"/>
              <a:ext cx="252927" cy="667966"/>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7" name="Прямоугольник 1175">
              <a:extLst>
                <a:ext uri="{FF2B5EF4-FFF2-40B4-BE49-F238E27FC236}"/>
              </a:extLst>
            </p:cNvPr>
            <p:cNvSpPr/>
            <p:nvPr/>
          </p:nvSpPr>
          <p:spPr>
            <a:xfrm rot="20446244">
              <a:off x="-5254005" y="2123039"/>
              <a:ext cx="475815" cy="1478375"/>
            </a:xfrm>
            <a:custGeom>
              <a:avLst/>
              <a:gdLst>
                <a:gd name="connsiteX0" fmla="*/ 0 w 328603"/>
                <a:gd name="connsiteY0" fmla="*/ 0 h 668203"/>
                <a:gd name="connsiteX1" fmla="*/ 328603 w 328603"/>
                <a:gd name="connsiteY1" fmla="*/ 0 h 668203"/>
                <a:gd name="connsiteX2" fmla="*/ 328603 w 328603"/>
                <a:gd name="connsiteY2" fmla="*/ 668203 h 668203"/>
                <a:gd name="connsiteX3" fmla="*/ 0 w 328603"/>
                <a:gd name="connsiteY3" fmla="*/ 668203 h 668203"/>
                <a:gd name="connsiteX4" fmla="*/ 0 w 328603"/>
                <a:gd name="connsiteY4" fmla="*/ 0 h 668203"/>
                <a:gd name="connsiteX0" fmla="*/ 0 w 423979"/>
                <a:gd name="connsiteY0" fmla="*/ 0 h 741822"/>
                <a:gd name="connsiteX1" fmla="*/ 423979 w 423979"/>
                <a:gd name="connsiteY1" fmla="*/ 73619 h 741822"/>
                <a:gd name="connsiteX2" fmla="*/ 423979 w 423979"/>
                <a:gd name="connsiteY2" fmla="*/ 741822 h 741822"/>
                <a:gd name="connsiteX3" fmla="*/ 95376 w 423979"/>
                <a:gd name="connsiteY3" fmla="*/ 741822 h 741822"/>
                <a:gd name="connsiteX4" fmla="*/ 0 w 423979"/>
                <a:gd name="connsiteY4" fmla="*/ 0 h 741822"/>
                <a:gd name="connsiteX0" fmla="*/ 0 w 423979"/>
                <a:gd name="connsiteY0" fmla="*/ 0 h 741822"/>
                <a:gd name="connsiteX1" fmla="*/ 416449 w 423979"/>
                <a:gd name="connsiteY1" fmla="*/ 37366 h 741822"/>
                <a:gd name="connsiteX2" fmla="*/ 423979 w 423979"/>
                <a:gd name="connsiteY2" fmla="*/ 741822 h 741822"/>
                <a:gd name="connsiteX3" fmla="*/ 95376 w 423979"/>
                <a:gd name="connsiteY3" fmla="*/ 741822 h 741822"/>
                <a:gd name="connsiteX4" fmla="*/ 0 w 423979"/>
                <a:gd name="connsiteY4" fmla="*/ 0 h 741822"/>
                <a:gd name="connsiteX0" fmla="*/ 0 w 416449"/>
                <a:gd name="connsiteY0" fmla="*/ 0 h 1512615"/>
                <a:gd name="connsiteX1" fmla="*/ 416449 w 416449"/>
                <a:gd name="connsiteY1" fmla="*/ 37366 h 1512615"/>
                <a:gd name="connsiteX2" fmla="*/ 397227 w 416449"/>
                <a:gd name="connsiteY2" fmla="*/ 1512615 h 1512615"/>
                <a:gd name="connsiteX3" fmla="*/ 95376 w 416449"/>
                <a:gd name="connsiteY3" fmla="*/ 741822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56842 w 416449"/>
                <a:gd name="connsiteY4" fmla="*/ 732164 h 1512615"/>
                <a:gd name="connsiteX5" fmla="*/ 0 w 416449"/>
                <a:gd name="connsiteY5" fmla="*/ 0 h 1512615"/>
                <a:gd name="connsiteX0" fmla="*/ 0 w 432552"/>
                <a:gd name="connsiteY0" fmla="*/ 0 h 1512615"/>
                <a:gd name="connsiteX1" fmla="*/ 416449 w 432552"/>
                <a:gd name="connsiteY1" fmla="*/ 37366 h 1512615"/>
                <a:gd name="connsiteX2" fmla="*/ 432060 w 432552"/>
                <a:gd name="connsiteY2" fmla="*/ 755441 h 1512615"/>
                <a:gd name="connsiteX3" fmla="*/ 397227 w 432552"/>
                <a:gd name="connsiteY3" fmla="*/ 1512615 h 1512615"/>
                <a:gd name="connsiteX4" fmla="*/ 7410 w 432552"/>
                <a:gd name="connsiteY4" fmla="*/ 1437461 h 1512615"/>
                <a:gd name="connsiteX5" fmla="*/ 56842 w 432552"/>
                <a:gd name="connsiteY5" fmla="*/ 732164 h 1512615"/>
                <a:gd name="connsiteX6" fmla="*/ 0 w 432552"/>
                <a:gd name="connsiteY6" fmla="*/ 0 h 1512615"/>
                <a:gd name="connsiteX0" fmla="*/ 0 w 460186"/>
                <a:gd name="connsiteY0" fmla="*/ 0 h 1512615"/>
                <a:gd name="connsiteX1" fmla="*/ 416449 w 460186"/>
                <a:gd name="connsiteY1" fmla="*/ 37366 h 1512615"/>
                <a:gd name="connsiteX2" fmla="*/ 432060 w 460186"/>
                <a:gd name="connsiteY2" fmla="*/ 755441 h 1512615"/>
                <a:gd name="connsiteX3" fmla="*/ 397227 w 460186"/>
                <a:gd name="connsiteY3" fmla="*/ 1512615 h 1512615"/>
                <a:gd name="connsiteX4" fmla="*/ 7410 w 460186"/>
                <a:gd name="connsiteY4" fmla="*/ 1437461 h 1512615"/>
                <a:gd name="connsiteX5" fmla="*/ 56842 w 460186"/>
                <a:gd name="connsiteY5" fmla="*/ 732164 h 1512615"/>
                <a:gd name="connsiteX6" fmla="*/ 0 w 460186"/>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5815"/>
                <a:gd name="connsiteY0" fmla="*/ 0 h 1512615"/>
                <a:gd name="connsiteX1" fmla="*/ 412266 w 475815"/>
                <a:gd name="connsiteY1" fmla="*/ 49634 h 1512615"/>
                <a:gd name="connsiteX2" fmla="*/ 432060 w 475815"/>
                <a:gd name="connsiteY2" fmla="*/ 755441 h 1512615"/>
                <a:gd name="connsiteX3" fmla="*/ 397227 w 475815"/>
                <a:gd name="connsiteY3" fmla="*/ 1512615 h 1512615"/>
                <a:gd name="connsiteX4" fmla="*/ 7410 w 475815"/>
                <a:gd name="connsiteY4" fmla="*/ 1437461 h 1512615"/>
                <a:gd name="connsiteX5" fmla="*/ 56842 w 475815"/>
                <a:gd name="connsiteY5" fmla="*/ 732164 h 1512615"/>
                <a:gd name="connsiteX6" fmla="*/ 0 w 475815"/>
                <a:gd name="connsiteY6" fmla="*/ 0 h 151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15" h="1512615">
                  <a:moveTo>
                    <a:pt x="0" y="0"/>
                  </a:moveTo>
                  <a:lnTo>
                    <a:pt x="412266" y="49634"/>
                  </a:lnTo>
                  <a:cubicBezTo>
                    <a:pt x="478495" y="281136"/>
                    <a:pt x="505125" y="471648"/>
                    <a:pt x="432060" y="755441"/>
                  </a:cubicBezTo>
                  <a:cubicBezTo>
                    <a:pt x="452519" y="1012293"/>
                    <a:pt x="503235" y="1259525"/>
                    <a:pt x="397227" y="1512615"/>
                  </a:cubicBezTo>
                  <a:lnTo>
                    <a:pt x="7410" y="1437461"/>
                  </a:lnTo>
                  <a:cubicBezTo>
                    <a:pt x="43520" y="1346495"/>
                    <a:pt x="180640" y="967416"/>
                    <a:pt x="56842" y="732164"/>
                  </a:cubicBezTo>
                  <a:cubicBezTo>
                    <a:pt x="55607" y="492587"/>
                    <a:pt x="149473" y="148492"/>
                    <a:pt x="0" y="0"/>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49" name="Прямоугольник 1175">
              <a:extLst>
                <a:ext uri="{FF2B5EF4-FFF2-40B4-BE49-F238E27FC236}"/>
              </a:extLst>
            </p:cNvPr>
            <p:cNvSpPr/>
            <p:nvPr/>
          </p:nvSpPr>
          <p:spPr>
            <a:xfrm rot="20446244">
              <a:off x="-2127672" y="1462891"/>
              <a:ext cx="613793" cy="1357290"/>
            </a:xfrm>
            <a:custGeom>
              <a:avLst/>
              <a:gdLst>
                <a:gd name="connsiteX0" fmla="*/ 0 w 328603"/>
                <a:gd name="connsiteY0" fmla="*/ 0 h 668203"/>
                <a:gd name="connsiteX1" fmla="*/ 328603 w 328603"/>
                <a:gd name="connsiteY1" fmla="*/ 0 h 668203"/>
                <a:gd name="connsiteX2" fmla="*/ 328603 w 328603"/>
                <a:gd name="connsiteY2" fmla="*/ 668203 h 668203"/>
                <a:gd name="connsiteX3" fmla="*/ 0 w 328603"/>
                <a:gd name="connsiteY3" fmla="*/ 668203 h 668203"/>
                <a:gd name="connsiteX4" fmla="*/ 0 w 328603"/>
                <a:gd name="connsiteY4" fmla="*/ 0 h 668203"/>
                <a:gd name="connsiteX0" fmla="*/ 0 w 423979"/>
                <a:gd name="connsiteY0" fmla="*/ 0 h 741822"/>
                <a:gd name="connsiteX1" fmla="*/ 423979 w 423979"/>
                <a:gd name="connsiteY1" fmla="*/ 73619 h 741822"/>
                <a:gd name="connsiteX2" fmla="*/ 423979 w 423979"/>
                <a:gd name="connsiteY2" fmla="*/ 741822 h 741822"/>
                <a:gd name="connsiteX3" fmla="*/ 95376 w 423979"/>
                <a:gd name="connsiteY3" fmla="*/ 741822 h 741822"/>
                <a:gd name="connsiteX4" fmla="*/ 0 w 423979"/>
                <a:gd name="connsiteY4" fmla="*/ 0 h 741822"/>
                <a:gd name="connsiteX0" fmla="*/ 0 w 423979"/>
                <a:gd name="connsiteY0" fmla="*/ 0 h 741822"/>
                <a:gd name="connsiteX1" fmla="*/ 416449 w 423979"/>
                <a:gd name="connsiteY1" fmla="*/ 37366 h 741822"/>
                <a:gd name="connsiteX2" fmla="*/ 423979 w 423979"/>
                <a:gd name="connsiteY2" fmla="*/ 741822 h 741822"/>
                <a:gd name="connsiteX3" fmla="*/ 95376 w 423979"/>
                <a:gd name="connsiteY3" fmla="*/ 741822 h 741822"/>
                <a:gd name="connsiteX4" fmla="*/ 0 w 423979"/>
                <a:gd name="connsiteY4" fmla="*/ 0 h 741822"/>
                <a:gd name="connsiteX0" fmla="*/ 0 w 416449"/>
                <a:gd name="connsiteY0" fmla="*/ 0 h 1512615"/>
                <a:gd name="connsiteX1" fmla="*/ 416449 w 416449"/>
                <a:gd name="connsiteY1" fmla="*/ 37366 h 1512615"/>
                <a:gd name="connsiteX2" fmla="*/ 397227 w 416449"/>
                <a:gd name="connsiteY2" fmla="*/ 1512615 h 1512615"/>
                <a:gd name="connsiteX3" fmla="*/ 95376 w 416449"/>
                <a:gd name="connsiteY3" fmla="*/ 741822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56842 w 416449"/>
                <a:gd name="connsiteY4" fmla="*/ 732164 h 1512615"/>
                <a:gd name="connsiteX5" fmla="*/ 0 w 416449"/>
                <a:gd name="connsiteY5" fmla="*/ 0 h 1512615"/>
                <a:gd name="connsiteX0" fmla="*/ 0 w 432552"/>
                <a:gd name="connsiteY0" fmla="*/ 0 h 1512615"/>
                <a:gd name="connsiteX1" fmla="*/ 416449 w 432552"/>
                <a:gd name="connsiteY1" fmla="*/ 37366 h 1512615"/>
                <a:gd name="connsiteX2" fmla="*/ 432060 w 432552"/>
                <a:gd name="connsiteY2" fmla="*/ 755441 h 1512615"/>
                <a:gd name="connsiteX3" fmla="*/ 397227 w 432552"/>
                <a:gd name="connsiteY3" fmla="*/ 1512615 h 1512615"/>
                <a:gd name="connsiteX4" fmla="*/ 7410 w 432552"/>
                <a:gd name="connsiteY4" fmla="*/ 1437461 h 1512615"/>
                <a:gd name="connsiteX5" fmla="*/ 56842 w 432552"/>
                <a:gd name="connsiteY5" fmla="*/ 732164 h 1512615"/>
                <a:gd name="connsiteX6" fmla="*/ 0 w 432552"/>
                <a:gd name="connsiteY6" fmla="*/ 0 h 1512615"/>
                <a:gd name="connsiteX0" fmla="*/ 0 w 460186"/>
                <a:gd name="connsiteY0" fmla="*/ 0 h 1512615"/>
                <a:gd name="connsiteX1" fmla="*/ 416449 w 460186"/>
                <a:gd name="connsiteY1" fmla="*/ 37366 h 1512615"/>
                <a:gd name="connsiteX2" fmla="*/ 432060 w 460186"/>
                <a:gd name="connsiteY2" fmla="*/ 755441 h 1512615"/>
                <a:gd name="connsiteX3" fmla="*/ 397227 w 460186"/>
                <a:gd name="connsiteY3" fmla="*/ 1512615 h 1512615"/>
                <a:gd name="connsiteX4" fmla="*/ 7410 w 460186"/>
                <a:gd name="connsiteY4" fmla="*/ 1437461 h 1512615"/>
                <a:gd name="connsiteX5" fmla="*/ 56842 w 460186"/>
                <a:gd name="connsiteY5" fmla="*/ 732164 h 1512615"/>
                <a:gd name="connsiteX6" fmla="*/ 0 w 460186"/>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62250"/>
                <a:gd name="connsiteY0" fmla="*/ 0 h 1512615"/>
                <a:gd name="connsiteX1" fmla="*/ 352031 w 462250"/>
                <a:gd name="connsiteY1" fmla="*/ 48522 h 1512615"/>
                <a:gd name="connsiteX2" fmla="*/ 432060 w 462250"/>
                <a:gd name="connsiteY2" fmla="*/ 755441 h 1512615"/>
                <a:gd name="connsiteX3" fmla="*/ 397227 w 462250"/>
                <a:gd name="connsiteY3" fmla="*/ 1512615 h 1512615"/>
                <a:gd name="connsiteX4" fmla="*/ 7410 w 462250"/>
                <a:gd name="connsiteY4" fmla="*/ 1437461 h 1512615"/>
                <a:gd name="connsiteX5" fmla="*/ 56842 w 462250"/>
                <a:gd name="connsiteY5" fmla="*/ 732164 h 1512615"/>
                <a:gd name="connsiteX6" fmla="*/ 0 w 462250"/>
                <a:gd name="connsiteY6" fmla="*/ 0 h 1512615"/>
                <a:gd name="connsiteX0" fmla="*/ 26473 w 454840"/>
                <a:gd name="connsiteY0" fmla="*/ 0 h 1494071"/>
                <a:gd name="connsiteX1" fmla="*/ 344621 w 454840"/>
                <a:gd name="connsiteY1" fmla="*/ 29978 h 1494071"/>
                <a:gd name="connsiteX2" fmla="*/ 424650 w 454840"/>
                <a:gd name="connsiteY2" fmla="*/ 736897 h 1494071"/>
                <a:gd name="connsiteX3" fmla="*/ 389817 w 454840"/>
                <a:gd name="connsiteY3" fmla="*/ 1494071 h 1494071"/>
                <a:gd name="connsiteX4" fmla="*/ 0 w 454840"/>
                <a:gd name="connsiteY4" fmla="*/ 1418917 h 1494071"/>
                <a:gd name="connsiteX5" fmla="*/ 49432 w 454840"/>
                <a:gd name="connsiteY5" fmla="*/ 713620 h 1494071"/>
                <a:gd name="connsiteX6" fmla="*/ 26473 w 454840"/>
                <a:gd name="connsiteY6" fmla="*/ 0 h 1494071"/>
                <a:gd name="connsiteX0" fmla="*/ 26473 w 454840"/>
                <a:gd name="connsiteY0" fmla="*/ 0 h 1494071"/>
                <a:gd name="connsiteX1" fmla="*/ 344621 w 454840"/>
                <a:gd name="connsiteY1" fmla="*/ 29978 h 1494071"/>
                <a:gd name="connsiteX2" fmla="*/ 424650 w 454840"/>
                <a:gd name="connsiteY2" fmla="*/ 736897 h 1494071"/>
                <a:gd name="connsiteX3" fmla="*/ 389817 w 454840"/>
                <a:gd name="connsiteY3" fmla="*/ 1494071 h 1494071"/>
                <a:gd name="connsiteX4" fmla="*/ 0 w 454840"/>
                <a:gd name="connsiteY4" fmla="*/ 1418917 h 1494071"/>
                <a:gd name="connsiteX5" fmla="*/ 73415 w 454840"/>
                <a:gd name="connsiteY5" fmla="*/ 721985 h 1494071"/>
                <a:gd name="connsiteX6" fmla="*/ 26473 w 454840"/>
                <a:gd name="connsiteY6" fmla="*/ 0 h 1494071"/>
                <a:gd name="connsiteX0" fmla="*/ 195888 w 624255"/>
                <a:gd name="connsiteY0" fmla="*/ 0 h 1494071"/>
                <a:gd name="connsiteX1" fmla="*/ 514036 w 624255"/>
                <a:gd name="connsiteY1" fmla="*/ 29978 h 1494071"/>
                <a:gd name="connsiteX2" fmla="*/ 594065 w 624255"/>
                <a:gd name="connsiteY2" fmla="*/ 736897 h 1494071"/>
                <a:gd name="connsiteX3" fmla="*/ 559232 w 624255"/>
                <a:gd name="connsiteY3" fmla="*/ 1494071 h 1494071"/>
                <a:gd name="connsiteX4" fmla="*/ 0 w 624255"/>
                <a:gd name="connsiteY4" fmla="*/ 1326197 h 1494071"/>
                <a:gd name="connsiteX5" fmla="*/ 242830 w 624255"/>
                <a:gd name="connsiteY5" fmla="*/ 721985 h 1494071"/>
                <a:gd name="connsiteX6" fmla="*/ 195888 w 624255"/>
                <a:gd name="connsiteY6" fmla="*/ 0 h 1494071"/>
                <a:gd name="connsiteX0" fmla="*/ 195888 w 624255"/>
                <a:gd name="connsiteY0" fmla="*/ 0 h 1494071"/>
                <a:gd name="connsiteX1" fmla="*/ 514036 w 624255"/>
                <a:gd name="connsiteY1" fmla="*/ 29978 h 1494071"/>
                <a:gd name="connsiteX2" fmla="*/ 594065 w 624255"/>
                <a:gd name="connsiteY2" fmla="*/ 736897 h 1494071"/>
                <a:gd name="connsiteX3" fmla="*/ 559232 w 624255"/>
                <a:gd name="connsiteY3" fmla="*/ 1494071 h 1494071"/>
                <a:gd name="connsiteX4" fmla="*/ 0 w 624255"/>
                <a:gd name="connsiteY4" fmla="*/ 1326197 h 1494071"/>
                <a:gd name="connsiteX5" fmla="*/ 242830 w 624255"/>
                <a:gd name="connsiteY5" fmla="*/ 721985 h 1494071"/>
                <a:gd name="connsiteX6" fmla="*/ 195888 w 624255"/>
                <a:gd name="connsiteY6" fmla="*/ 0 h 1494071"/>
                <a:gd name="connsiteX0" fmla="*/ 195888 w 621825"/>
                <a:gd name="connsiteY0" fmla="*/ 0 h 1357290"/>
                <a:gd name="connsiteX1" fmla="*/ 514036 w 621825"/>
                <a:gd name="connsiteY1" fmla="*/ 29978 h 1357290"/>
                <a:gd name="connsiteX2" fmla="*/ 594065 w 621825"/>
                <a:gd name="connsiteY2" fmla="*/ 736897 h 1357290"/>
                <a:gd name="connsiteX3" fmla="*/ 398461 w 621825"/>
                <a:gd name="connsiteY3" fmla="*/ 1357290 h 1357290"/>
                <a:gd name="connsiteX4" fmla="*/ 0 w 621825"/>
                <a:gd name="connsiteY4" fmla="*/ 1326197 h 1357290"/>
                <a:gd name="connsiteX5" fmla="*/ 242830 w 621825"/>
                <a:gd name="connsiteY5" fmla="*/ 721985 h 1357290"/>
                <a:gd name="connsiteX6" fmla="*/ 195888 w 621825"/>
                <a:gd name="connsiteY6" fmla="*/ 0 h 1357290"/>
                <a:gd name="connsiteX0" fmla="*/ 195888 w 621825"/>
                <a:gd name="connsiteY0" fmla="*/ 0 h 1357290"/>
                <a:gd name="connsiteX1" fmla="*/ 514036 w 621825"/>
                <a:gd name="connsiteY1" fmla="*/ 29978 h 1357290"/>
                <a:gd name="connsiteX2" fmla="*/ 594065 w 621825"/>
                <a:gd name="connsiteY2" fmla="*/ 736897 h 1357290"/>
                <a:gd name="connsiteX3" fmla="*/ 398461 w 621825"/>
                <a:gd name="connsiteY3" fmla="*/ 1357290 h 1357290"/>
                <a:gd name="connsiteX4" fmla="*/ 0 w 621825"/>
                <a:gd name="connsiteY4" fmla="*/ 1326197 h 1357290"/>
                <a:gd name="connsiteX5" fmla="*/ 242830 w 621825"/>
                <a:gd name="connsiteY5" fmla="*/ 721985 h 1357290"/>
                <a:gd name="connsiteX6" fmla="*/ 195888 w 621825"/>
                <a:gd name="connsiteY6" fmla="*/ 0 h 1357290"/>
                <a:gd name="connsiteX0" fmla="*/ 195888 w 604191"/>
                <a:gd name="connsiteY0" fmla="*/ 0 h 1357290"/>
                <a:gd name="connsiteX1" fmla="*/ 514036 w 604191"/>
                <a:gd name="connsiteY1" fmla="*/ 29978 h 1357290"/>
                <a:gd name="connsiteX2" fmla="*/ 571894 w 604191"/>
                <a:gd name="connsiteY2" fmla="*/ 742614 h 1357290"/>
                <a:gd name="connsiteX3" fmla="*/ 398461 w 604191"/>
                <a:gd name="connsiteY3" fmla="*/ 1357290 h 1357290"/>
                <a:gd name="connsiteX4" fmla="*/ 0 w 604191"/>
                <a:gd name="connsiteY4" fmla="*/ 1326197 h 1357290"/>
                <a:gd name="connsiteX5" fmla="*/ 242830 w 604191"/>
                <a:gd name="connsiteY5" fmla="*/ 721985 h 1357290"/>
                <a:gd name="connsiteX6" fmla="*/ 195888 w 604191"/>
                <a:gd name="connsiteY6" fmla="*/ 0 h 1357290"/>
                <a:gd name="connsiteX0" fmla="*/ 195888 w 604191"/>
                <a:gd name="connsiteY0" fmla="*/ 0 h 1357290"/>
                <a:gd name="connsiteX1" fmla="*/ 514036 w 604191"/>
                <a:gd name="connsiteY1" fmla="*/ 29978 h 1357290"/>
                <a:gd name="connsiteX2" fmla="*/ 571894 w 604191"/>
                <a:gd name="connsiteY2" fmla="*/ 742614 h 1357290"/>
                <a:gd name="connsiteX3" fmla="*/ 398461 w 604191"/>
                <a:gd name="connsiteY3" fmla="*/ 1357290 h 1357290"/>
                <a:gd name="connsiteX4" fmla="*/ 0 w 604191"/>
                <a:gd name="connsiteY4" fmla="*/ 1326197 h 1357290"/>
                <a:gd name="connsiteX5" fmla="*/ 249104 w 604191"/>
                <a:gd name="connsiteY5" fmla="*/ 703997 h 1357290"/>
                <a:gd name="connsiteX6" fmla="*/ 195888 w 604191"/>
                <a:gd name="connsiteY6" fmla="*/ 0 h 1357290"/>
                <a:gd name="connsiteX0" fmla="*/ 195888 w 609055"/>
                <a:gd name="connsiteY0" fmla="*/ 0 h 1357290"/>
                <a:gd name="connsiteX1" fmla="*/ 514036 w 609055"/>
                <a:gd name="connsiteY1" fmla="*/ 29978 h 1357290"/>
                <a:gd name="connsiteX2" fmla="*/ 578169 w 609055"/>
                <a:gd name="connsiteY2" fmla="*/ 724627 h 1357290"/>
                <a:gd name="connsiteX3" fmla="*/ 398461 w 609055"/>
                <a:gd name="connsiteY3" fmla="*/ 1357290 h 1357290"/>
                <a:gd name="connsiteX4" fmla="*/ 0 w 609055"/>
                <a:gd name="connsiteY4" fmla="*/ 1326197 h 1357290"/>
                <a:gd name="connsiteX5" fmla="*/ 249104 w 609055"/>
                <a:gd name="connsiteY5" fmla="*/ 703997 h 1357290"/>
                <a:gd name="connsiteX6" fmla="*/ 195888 w 609055"/>
                <a:gd name="connsiteY6" fmla="*/ 0 h 1357290"/>
                <a:gd name="connsiteX0" fmla="*/ 195888 w 613793"/>
                <a:gd name="connsiteY0" fmla="*/ 0 h 1357290"/>
                <a:gd name="connsiteX1" fmla="*/ 514036 w 613793"/>
                <a:gd name="connsiteY1" fmla="*/ 29978 h 1357290"/>
                <a:gd name="connsiteX2" fmla="*/ 578169 w 613793"/>
                <a:gd name="connsiteY2" fmla="*/ 724627 h 1357290"/>
                <a:gd name="connsiteX3" fmla="*/ 398461 w 613793"/>
                <a:gd name="connsiteY3" fmla="*/ 1357290 h 1357290"/>
                <a:gd name="connsiteX4" fmla="*/ 0 w 613793"/>
                <a:gd name="connsiteY4" fmla="*/ 1326197 h 1357290"/>
                <a:gd name="connsiteX5" fmla="*/ 249104 w 613793"/>
                <a:gd name="connsiteY5" fmla="*/ 703997 h 1357290"/>
                <a:gd name="connsiteX6" fmla="*/ 195888 w 613793"/>
                <a:gd name="connsiteY6" fmla="*/ 0 h 135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793" h="1357290">
                  <a:moveTo>
                    <a:pt x="195888" y="0"/>
                  </a:moveTo>
                  <a:lnTo>
                    <a:pt x="514036" y="29978"/>
                  </a:lnTo>
                  <a:cubicBezTo>
                    <a:pt x="602992" y="215605"/>
                    <a:pt x="651234" y="440834"/>
                    <a:pt x="578169" y="724627"/>
                  </a:cubicBezTo>
                  <a:cubicBezTo>
                    <a:pt x="598628" y="981479"/>
                    <a:pt x="545882" y="1158997"/>
                    <a:pt x="398461" y="1357290"/>
                  </a:cubicBezTo>
                  <a:lnTo>
                    <a:pt x="0" y="1326197"/>
                  </a:lnTo>
                  <a:cubicBezTo>
                    <a:pt x="133020" y="1343012"/>
                    <a:pt x="372902" y="939249"/>
                    <a:pt x="249104" y="703997"/>
                  </a:cubicBezTo>
                  <a:cubicBezTo>
                    <a:pt x="247869" y="464420"/>
                    <a:pt x="345361" y="148492"/>
                    <a:pt x="195888" y="0"/>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50" name="Полилиния: фигура 649">
              <a:extLst>
                <a:ext uri="{FF2B5EF4-FFF2-40B4-BE49-F238E27FC236}"/>
              </a:extLst>
            </p:cNvPr>
            <p:cNvSpPr/>
            <p:nvPr/>
          </p:nvSpPr>
          <p:spPr>
            <a:xfrm>
              <a:off x="-1249786" y="1625600"/>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5" name="Полилиния: фигура 1014">
              <a:extLst>
                <a:ext uri="{FF2B5EF4-FFF2-40B4-BE49-F238E27FC236}"/>
              </a:extLst>
            </p:cNvPr>
            <p:cNvSpPr/>
            <p:nvPr/>
          </p:nvSpPr>
          <p:spPr>
            <a:xfrm>
              <a:off x="-1128330" y="2243539"/>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grpSp>
        <p:nvGrpSpPr>
          <p:cNvPr id="32783" name="Группа 105"/>
          <p:cNvGrpSpPr>
            <a:grpSpLocks noChangeAspect="1"/>
          </p:cNvGrpSpPr>
          <p:nvPr/>
        </p:nvGrpSpPr>
        <p:grpSpPr bwMode="auto">
          <a:xfrm>
            <a:off x="5691188" y="2174875"/>
            <a:ext cx="1270000" cy="533400"/>
            <a:chOff x="-6269328" y="1588709"/>
            <a:chExt cx="5003176" cy="2100383"/>
          </a:xfrm>
        </p:grpSpPr>
        <p:sp>
          <p:nvSpPr>
            <p:cNvPr id="1126" name="Полилиния: фигура 1125">
              <a:extLst>
                <a:ext uri="{FF2B5EF4-FFF2-40B4-BE49-F238E27FC236}"/>
              </a:extLst>
            </p:cNvPr>
            <p:cNvSpPr/>
            <p:nvPr/>
          </p:nvSpPr>
          <p:spPr>
            <a:xfrm>
              <a:off x="-6269328" y="2026289"/>
              <a:ext cx="5003176" cy="1662803"/>
            </a:xfrm>
            <a:custGeom>
              <a:avLst/>
              <a:gdLst>
                <a:gd name="connsiteX0" fmla="*/ 385763 w 5003176"/>
                <a:gd name="connsiteY0" fmla="*/ 1278008 h 1665665"/>
                <a:gd name="connsiteX1" fmla="*/ 357188 w 5003176"/>
                <a:gd name="connsiteY1" fmla="*/ 1409298 h 1665665"/>
                <a:gd name="connsiteX2" fmla="*/ 2382 w 5003176"/>
                <a:gd name="connsiteY2" fmla="*/ 1406917 h 1665665"/>
                <a:gd name="connsiteX3" fmla="*/ 0 w 5003176"/>
                <a:gd name="connsiteY3" fmla="*/ 1280390 h 1665665"/>
                <a:gd name="connsiteX4" fmla="*/ 1706706 w 5003176"/>
                <a:gd name="connsiteY4" fmla="*/ 1274624 h 1665665"/>
                <a:gd name="connsiteX5" fmla="*/ 3550890 w 5003176"/>
                <a:gd name="connsiteY5" fmla="*/ 1274624 h 1665665"/>
                <a:gd name="connsiteX6" fmla="*/ 3550890 w 5003176"/>
                <a:gd name="connsiteY6" fmla="*/ 1408582 h 1665665"/>
                <a:gd name="connsiteX7" fmla="*/ 1740043 w 5003176"/>
                <a:gd name="connsiteY7" fmla="*/ 1406200 h 1665665"/>
                <a:gd name="connsiteX8" fmla="*/ 1706706 w 5003176"/>
                <a:gd name="connsiteY8" fmla="*/ 1274624 h 1665665"/>
                <a:gd name="connsiteX9" fmla="*/ 1148893 w 5003176"/>
                <a:gd name="connsiteY9" fmla="*/ 1274624 h 1665665"/>
                <a:gd name="connsiteX10" fmla="*/ 1122700 w 5003176"/>
                <a:gd name="connsiteY10" fmla="*/ 1409298 h 1665665"/>
                <a:gd name="connsiteX11" fmla="*/ 977752 w 5003176"/>
                <a:gd name="connsiteY11" fmla="*/ 1409298 h 1665665"/>
                <a:gd name="connsiteX12" fmla="*/ 942033 w 5003176"/>
                <a:gd name="connsiteY12" fmla="*/ 1277005 h 1665665"/>
                <a:gd name="connsiteX13" fmla="*/ 1431180 w 5003176"/>
                <a:gd name="connsiteY13" fmla="*/ 1153877 h 1665665"/>
                <a:gd name="connsiteX14" fmla="*/ 1671207 w 5003176"/>
                <a:gd name="connsiteY14" fmla="*/ 1409771 h 1665665"/>
                <a:gd name="connsiteX15" fmla="*/ 1431180 w 5003176"/>
                <a:gd name="connsiteY15" fmla="*/ 1665665 h 1665665"/>
                <a:gd name="connsiteX16" fmla="*/ 1191153 w 5003176"/>
                <a:gd name="connsiteY16" fmla="*/ 1409771 h 1665665"/>
                <a:gd name="connsiteX17" fmla="*/ 1431180 w 5003176"/>
                <a:gd name="connsiteY17" fmla="*/ 1153877 h 1665665"/>
                <a:gd name="connsiteX18" fmla="*/ 4410615 w 5003176"/>
                <a:gd name="connsiteY18" fmla="*/ 1145675 h 1665665"/>
                <a:gd name="connsiteX19" fmla="*/ 4650642 w 5003176"/>
                <a:gd name="connsiteY19" fmla="*/ 1401569 h 1665665"/>
                <a:gd name="connsiteX20" fmla="*/ 4410615 w 5003176"/>
                <a:gd name="connsiteY20" fmla="*/ 1657463 h 1665665"/>
                <a:gd name="connsiteX21" fmla="*/ 4170588 w 5003176"/>
                <a:gd name="connsiteY21" fmla="*/ 1401569 h 1665665"/>
                <a:gd name="connsiteX22" fmla="*/ 4410615 w 5003176"/>
                <a:gd name="connsiteY22" fmla="*/ 1145675 h 1665665"/>
                <a:gd name="connsiteX23" fmla="*/ 676805 w 5003176"/>
                <a:gd name="connsiteY23" fmla="*/ 1145675 h 1665665"/>
                <a:gd name="connsiteX24" fmla="*/ 916832 w 5003176"/>
                <a:gd name="connsiteY24" fmla="*/ 1401569 h 1665665"/>
                <a:gd name="connsiteX25" fmla="*/ 676805 w 5003176"/>
                <a:gd name="connsiteY25" fmla="*/ 1657463 h 1665665"/>
                <a:gd name="connsiteX26" fmla="*/ 436778 w 5003176"/>
                <a:gd name="connsiteY26" fmla="*/ 1401569 h 1665665"/>
                <a:gd name="connsiteX27" fmla="*/ 676805 w 5003176"/>
                <a:gd name="connsiteY27" fmla="*/ 1145675 h 1665665"/>
                <a:gd name="connsiteX28" fmla="*/ 3633787 w 5003176"/>
                <a:gd name="connsiteY28" fmla="*/ 300452 h 1665665"/>
                <a:gd name="connsiteX29" fmla="*/ 3633787 w 5003176"/>
                <a:gd name="connsiteY29" fmla="*/ 638369 h 1665665"/>
                <a:gd name="connsiteX30" fmla="*/ 4280438 w 5003176"/>
                <a:gd name="connsiteY30" fmla="*/ 628844 h 1665665"/>
                <a:gd name="connsiteX31" fmla="*/ 4151850 w 5003176"/>
                <a:gd name="connsiteY31" fmla="*/ 305215 h 1665665"/>
                <a:gd name="connsiteX32" fmla="*/ 3588543 w 5003176"/>
                <a:gd name="connsiteY32" fmla="*/ 233365 h 1665665"/>
                <a:gd name="connsiteX33" fmla="*/ 4169739 w 5003176"/>
                <a:gd name="connsiteY33" fmla="*/ 233365 h 1665665"/>
                <a:gd name="connsiteX34" fmla="*/ 4362448 w 5003176"/>
                <a:gd name="connsiteY34" fmla="*/ 622743 h 1665665"/>
                <a:gd name="connsiteX35" fmla="*/ 4876798 w 5003176"/>
                <a:gd name="connsiteY35" fmla="*/ 713230 h 1665665"/>
                <a:gd name="connsiteX36" fmla="*/ 4914898 w 5003176"/>
                <a:gd name="connsiteY36" fmla="*/ 1277587 h 1665665"/>
                <a:gd name="connsiteX37" fmla="*/ 4995861 w 5003176"/>
                <a:gd name="connsiteY37" fmla="*/ 1275205 h 1665665"/>
                <a:gd name="connsiteX38" fmla="*/ 5003176 w 5003176"/>
                <a:gd name="connsiteY38" fmla="*/ 1414534 h 1665665"/>
                <a:gd name="connsiteX39" fmla="*/ 4722017 w 5003176"/>
                <a:gd name="connsiteY39" fmla="*/ 1408554 h 1665665"/>
                <a:gd name="connsiteX40" fmla="*/ 4088605 w 5003176"/>
                <a:gd name="connsiteY40" fmla="*/ 1403792 h 1665665"/>
                <a:gd name="connsiteX41" fmla="*/ 3557586 w 5003176"/>
                <a:gd name="connsiteY41" fmla="*/ 1412153 h 1665665"/>
                <a:gd name="connsiteX42" fmla="*/ 3588543 w 5003176"/>
                <a:gd name="connsiteY42" fmla="*/ 233365 h 1665665"/>
                <a:gd name="connsiteX43" fmla="*/ 1182923 w 5003176"/>
                <a:gd name="connsiteY43" fmla="*/ 8 h 1665665"/>
                <a:gd name="connsiteX44" fmla="*/ 1343025 w 5003176"/>
                <a:gd name="connsiteY44" fmla="*/ 3617 h 1665665"/>
                <a:gd name="connsiteX45" fmla="*/ 1343025 w 5003176"/>
                <a:gd name="connsiteY45" fmla="*/ 113154 h 1665665"/>
                <a:gd name="connsiteX46" fmla="*/ 2181223 w 5003176"/>
                <a:gd name="connsiteY46" fmla="*/ 108392 h 1665665"/>
                <a:gd name="connsiteX47" fmla="*/ 2190748 w 5003176"/>
                <a:gd name="connsiteY47" fmla="*/ 3617 h 1665665"/>
                <a:gd name="connsiteX48" fmla="*/ 2728911 w 5003176"/>
                <a:gd name="connsiteY48" fmla="*/ 8379 h 1665665"/>
                <a:gd name="connsiteX49" fmla="*/ 2738436 w 5003176"/>
                <a:gd name="connsiteY49" fmla="*/ 122679 h 1665665"/>
                <a:gd name="connsiteX50" fmla="*/ 3371661 w 5003176"/>
                <a:gd name="connsiteY50" fmla="*/ 101285 h 1665665"/>
                <a:gd name="connsiteX51" fmla="*/ 3371661 w 5003176"/>
                <a:gd name="connsiteY51" fmla="*/ 1233944 h 1665665"/>
                <a:gd name="connsiteX52" fmla="*/ 1681162 w 5003176"/>
                <a:gd name="connsiteY52" fmla="*/ 1232342 h 1665665"/>
                <a:gd name="connsiteX53" fmla="*/ 1185862 w 5003176"/>
                <a:gd name="connsiteY53" fmla="*/ 1227579 h 1665665"/>
                <a:gd name="connsiteX54" fmla="*/ 919162 w 5003176"/>
                <a:gd name="connsiteY54" fmla="*/ 1232342 h 1665665"/>
                <a:gd name="connsiteX55" fmla="*/ 414337 w 5003176"/>
                <a:gd name="connsiteY55" fmla="*/ 1227579 h 1665665"/>
                <a:gd name="connsiteX56" fmla="*/ 160924 w 5003176"/>
                <a:gd name="connsiteY56" fmla="*/ 1238706 h 1665665"/>
                <a:gd name="connsiteX57" fmla="*/ 156162 w 5003176"/>
                <a:gd name="connsiteY57" fmla="*/ 115572 h 1665665"/>
                <a:gd name="connsiteX58" fmla="*/ 800100 w 5003176"/>
                <a:gd name="connsiteY58" fmla="*/ 113154 h 1665665"/>
                <a:gd name="connsiteX59" fmla="*/ 804863 w 5003176"/>
                <a:gd name="connsiteY59" fmla="*/ 8379 h 1665665"/>
                <a:gd name="connsiteX60" fmla="*/ 1182923 w 5003176"/>
                <a:gd name="connsiteY60" fmla="*/ 8 h 166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003176" h="1665665">
                  <a:moveTo>
                    <a:pt x="385763" y="1278008"/>
                  </a:moveTo>
                  <a:cubicBezTo>
                    <a:pt x="364332" y="1321771"/>
                    <a:pt x="354806" y="1344104"/>
                    <a:pt x="357188" y="1409298"/>
                  </a:cubicBezTo>
                  <a:lnTo>
                    <a:pt x="2382" y="1406917"/>
                  </a:lnTo>
                  <a:lnTo>
                    <a:pt x="0" y="1280390"/>
                  </a:lnTo>
                  <a:close/>
                  <a:moveTo>
                    <a:pt x="1706706" y="1274624"/>
                  </a:moveTo>
                  <a:lnTo>
                    <a:pt x="3550890" y="1274624"/>
                  </a:lnTo>
                  <a:lnTo>
                    <a:pt x="3550890" y="1408582"/>
                  </a:lnTo>
                  <a:lnTo>
                    <a:pt x="1740043" y="1406200"/>
                  </a:lnTo>
                  <a:cubicBezTo>
                    <a:pt x="1743218" y="1355198"/>
                    <a:pt x="1732105" y="1311339"/>
                    <a:pt x="1706706" y="1274624"/>
                  </a:cubicBezTo>
                  <a:close/>
                  <a:moveTo>
                    <a:pt x="1148893" y="1274624"/>
                  </a:moveTo>
                  <a:cubicBezTo>
                    <a:pt x="1106825" y="1333803"/>
                    <a:pt x="1126669" y="1364407"/>
                    <a:pt x="1122700" y="1409298"/>
                  </a:cubicBezTo>
                  <a:lnTo>
                    <a:pt x="977752" y="1409298"/>
                  </a:lnTo>
                  <a:cubicBezTo>
                    <a:pt x="980134" y="1358056"/>
                    <a:pt x="977752" y="1321103"/>
                    <a:pt x="942033" y="1277005"/>
                  </a:cubicBezTo>
                  <a:close/>
                  <a:moveTo>
                    <a:pt x="1431180" y="1153877"/>
                  </a:moveTo>
                  <a:cubicBezTo>
                    <a:pt x="1563743" y="1153877"/>
                    <a:pt x="1671207" y="1268445"/>
                    <a:pt x="1671207" y="1409771"/>
                  </a:cubicBezTo>
                  <a:cubicBezTo>
                    <a:pt x="1671207" y="1551097"/>
                    <a:pt x="1563743" y="1665665"/>
                    <a:pt x="1431180" y="1665665"/>
                  </a:cubicBezTo>
                  <a:cubicBezTo>
                    <a:pt x="1298617" y="1665665"/>
                    <a:pt x="1191153" y="1551097"/>
                    <a:pt x="1191153" y="1409771"/>
                  </a:cubicBezTo>
                  <a:cubicBezTo>
                    <a:pt x="1191153" y="1268445"/>
                    <a:pt x="1298617" y="1153877"/>
                    <a:pt x="1431180" y="1153877"/>
                  </a:cubicBezTo>
                  <a:close/>
                  <a:moveTo>
                    <a:pt x="4410615" y="1145675"/>
                  </a:moveTo>
                  <a:cubicBezTo>
                    <a:pt x="4543178" y="1145675"/>
                    <a:pt x="4650642" y="1260243"/>
                    <a:pt x="4650642" y="1401569"/>
                  </a:cubicBezTo>
                  <a:cubicBezTo>
                    <a:pt x="4650642" y="1542895"/>
                    <a:pt x="4543178" y="1657463"/>
                    <a:pt x="4410615" y="1657463"/>
                  </a:cubicBezTo>
                  <a:cubicBezTo>
                    <a:pt x="4278052" y="1657463"/>
                    <a:pt x="4170588" y="1542895"/>
                    <a:pt x="4170588" y="1401569"/>
                  </a:cubicBezTo>
                  <a:cubicBezTo>
                    <a:pt x="4170588" y="1260243"/>
                    <a:pt x="4278052" y="1145675"/>
                    <a:pt x="4410615" y="1145675"/>
                  </a:cubicBezTo>
                  <a:close/>
                  <a:moveTo>
                    <a:pt x="676805" y="1145675"/>
                  </a:moveTo>
                  <a:cubicBezTo>
                    <a:pt x="809368" y="1145675"/>
                    <a:pt x="916832" y="1260243"/>
                    <a:pt x="916832" y="1401569"/>
                  </a:cubicBezTo>
                  <a:cubicBezTo>
                    <a:pt x="916832" y="1542895"/>
                    <a:pt x="809368" y="1657463"/>
                    <a:pt x="676805" y="1657463"/>
                  </a:cubicBezTo>
                  <a:cubicBezTo>
                    <a:pt x="544242" y="1657463"/>
                    <a:pt x="436778" y="1542895"/>
                    <a:pt x="436778" y="1401569"/>
                  </a:cubicBezTo>
                  <a:cubicBezTo>
                    <a:pt x="436778" y="1260243"/>
                    <a:pt x="544242" y="1145675"/>
                    <a:pt x="676805" y="1145675"/>
                  </a:cubicBezTo>
                  <a:close/>
                  <a:moveTo>
                    <a:pt x="3633787" y="300452"/>
                  </a:moveTo>
                  <a:cubicBezTo>
                    <a:pt x="3633787" y="413091"/>
                    <a:pt x="3626643" y="523349"/>
                    <a:pt x="3633787" y="638369"/>
                  </a:cubicBezTo>
                  <a:lnTo>
                    <a:pt x="4280438" y="628844"/>
                  </a:lnTo>
                  <a:lnTo>
                    <a:pt x="4151850" y="305215"/>
                  </a:lnTo>
                  <a:close/>
                  <a:moveTo>
                    <a:pt x="3588543" y="233365"/>
                  </a:moveTo>
                  <a:lnTo>
                    <a:pt x="4169739" y="233365"/>
                  </a:lnTo>
                  <a:cubicBezTo>
                    <a:pt x="4214132" y="218695"/>
                    <a:pt x="4270430" y="442151"/>
                    <a:pt x="4362448" y="622743"/>
                  </a:cubicBezTo>
                  <a:cubicBezTo>
                    <a:pt x="4470398" y="668780"/>
                    <a:pt x="4735510" y="648142"/>
                    <a:pt x="4876798" y="713230"/>
                  </a:cubicBezTo>
                  <a:cubicBezTo>
                    <a:pt x="4902198" y="841818"/>
                    <a:pt x="4910929" y="1148999"/>
                    <a:pt x="4914898" y="1277587"/>
                  </a:cubicBezTo>
                  <a:cubicBezTo>
                    <a:pt x="4987923" y="1276794"/>
                    <a:pt x="4945827" y="1273018"/>
                    <a:pt x="4995861" y="1275205"/>
                  </a:cubicBezTo>
                  <a:cubicBezTo>
                    <a:pt x="4993509" y="1315492"/>
                    <a:pt x="4998413" y="1335353"/>
                    <a:pt x="5003176" y="1414534"/>
                  </a:cubicBezTo>
                  <a:cubicBezTo>
                    <a:pt x="4893581" y="1414922"/>
                    <a:pt x="4831612" y="1408166"/>
                    <a:pt x="4722017" y="1408554"/>
                  </a:cubicBezTo>
                  <a:cubicBezTo>
                    <a:pt x="4688652" y="973774"/>
                    <a:pt x="4108845" y="1000760"/>
                    <a:pt x="4088605" y="1403792"/>
                  </a:cubicBezTo>
                  <a:cubicBezTo>
                    <a:pt x="3894533" y="1404392"/>
                    <a:pt x="3800871" y="1409580"/>
                    <a:pt x="3557586" y="1412153"/>
                  </a:cubicBezTo>
                  <a:cubicBezTo>
                    <a:pt x="3586954" y="995411"/>
                    <a:pt x="3504406" y="254819"/>
                    <a:pt x="3588543" y="233365"/>
                  </a:cubicBezTo>
                  <a:close/>
                  <a:moveTo>
                    <a:pt x="1182923" y="8"/>
                  </a:moveTo>
                  <a:cubicBezTo>
                    <a:pt x="1233338" y="-104"/>
                    <a:pt x="1286669" y="839"/>
                    <a:pt x="1343025" y="3617"/>
                  </a:cubicBezTo>
                  <a:cubicBezTo>
                    <a:pt x="1343025" y="73466"/>
                    <a:pt x="1338262" y="52829"/>
                    <a:pt x="1343025" y="113154"/>
                  </a:cubicBezTo>
                  <a:lnTo>
                    <a:pt x="2181223" y="108392"/>
                  </a:lnTo>
                  <a:cubicBezTo>
                    <a:pt x="2198852" y="63539"/>
                    <a:pt x="2187573" y="91723"/>
                    <a:pt x="2190748" y="3617"/>
                  </a:cubicBezTo>
                  <a:lnTo>
                    <a:pt x="2728911" y="8379"/>
                  </a:lnTo>
                  <a:cubicBezTo>
                    <a:pt x="2728911" y="62354"/>
                    <a:pt x="2738436" y="82992"/>
                    <a:pt x="2738436" y="122679"/>
                  </a:cubicBezTo>
                  <a:lnTo>
                    <a:pt x="3371661" y="101285"/>
                  </a:lnTo>
                  <a:cubicBezTo>
                    <a:pt x="3557399" y="526463"/>
                    <a:pt x="3485961" y="899253"/>
                    <a:pt x="3371661" y="1233944"/>
                  </a:cubicBezTo>
                  <a:lnTo>
                    <a:pt x="1681162" y="1232342"/>
                  </a:lnTo>
                  <a:cubicBezTo>
                    <a:pt x="1516062" y="1045017"/>
                    <a:pt x="1284287" y="1081529"/>
                    <a:pt x="1185862" y="1227579"/>
                  </a:cubicBezTo>
                  <a:lnTo>
                    <a:pt x="919162" y="1232342"/>
                  </a:lnTo>
                  <a:cubicBezTo>
                    <a:pt x="755649" y="997391"/>
                    <a:pt x="501649" y="1124392"/>
                    <a:pt x="414337" y="1227579"/>
                  </a:cubicBezTo>
                  <a:lnTo>
                    <a:pt x="160924" y="1238706"/>
                  </a:lnTo>
                  <a:cubicBezTo>
                    <a:pt x="-26401" y="702404"/>
                    <a:pt x="38687" y="447087"/>
                    <a:pt x="156162" y="115572"/>
                  </a:cubicBezTo>
                  <a:cubicBezTo>
                    <a:pt x="346035" y="112130"/>
                    <a:pt x="694365" y="131019"/>
                    <a:pt x="800100" y="113154"/>
                  </a:cubicBezTo>
                  <a:cubicBezTo>
                    <a:pt x="805823" y="52426"/>
                    <a:pt x="807244" y="58385"/>
                    <a:pt x="804863" y="8379"/>
                  </a:cubicBezTo>
                  <a:cubicBezTo>
                    <a:pt x="906661" y="10165"/>
                    <a:pt x="1031676" y="343"/>
                    <a:pt x="1182923" y="8"/>
                  </a:cubicBezTo>
                  <a:close/>
                </a:path>
              </a:pathLst>
            </a:custGeom>
            <a:solidFill>
              <a:srgbClr val="0C183B"/>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 name="Взрыв: 8 точек 104">
              <a:extLst>
                <a:ext uri="{FF2B5EF4-FFF2-40B4-BE49-F238E27FC236}"/>
              </a:extLst>
            </p:cNvPr>
            <p:cNvSpPr/>
            <p:nvPr/>
          </p:nvSpPr>
          <p:spPr>
            <a:xfrm>
              <a:off x="-5400028" y="1588709"/>
              <a:ext cx="1826159" cy="1193970"/>
            </a:xfrm>
            <a:prstGeom prst="irregularSeal1">
              <a:avLst/>
            </a:prstGeom>
            <a:solidFill>
              <a:srgbClr val="0C183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140" name="Полилиния: фигура 1139">
            <a:extLst>
              <a:ext uri="{FF2B5EF4-FFF2-40B4-BE49-F238E27FC236}"/>
            </a:extLst>
          </p:cNvPr>
          <p:cNvSpPr>
            <a:spLocks noChangeAspect="1"/>
          </p:cNvSpPr>
          <p:nvPr/>
        </p:nvSpPr>
        <p:spPr>
          <a:xfrm>
            <a:off x="1042988" y="1968500"/>
            <a:ext cx="490537" cy="696913"/>
          </a:xfrm>
          <a:custGeom>
            <a:avLst/>
            <a:gdLst>
              <a:gd name="connsiteX0" fmla="*/ 803029 w 3539459"/>
              <a:gd name="connsiteY0" fmla="*/ 1110648 h 4693505"/>
              <a:gd name="connsiteX1" fmla="*/ 880121 w 3539459"/>
              <a:gd name="connsiteY1" fmla="*/ 1122703 h 4693505"/>
              <a:gd name="connsiteX2" fmla="*/ 1937396 w 3539459"/>
              <a:gd name="connsiteY2" fmla="*/ 1151278 h 4693505"/>
              <a:gd name="connsiteX3" fmla="*/ 2042171 w 3539459"/>
              <a:gd name="connsiteY3" fmla="*/ 1456078 h 4693505"/>
              <a:gd name="connsiteX4" fmla="*/ 689621 w 3539459"/>
              <a:gd name="connsiteY4" fmla="*/ 1379878 h 4693505"/>
              <a:gd name="connsiteX5" fmla="*/ 803029 w 3539459"/>
              <a:gd name="connsiteY5" fmla="*/ 1110648 h 4693505"/>
              <a:gd name="connsiteX6" fmla="*/ 825353 w 3539459"/>
              <a:gd name="connsiteY6" fmla="*/ 960778 h 4693505"/>
              <a:gd name="connsiteX7" fmla="*/ 1061097 w 3539459"/>
              <a:gd name="connsiteY7" fmla="*/ 1122703 h 4693505"/>
              <a:gd name="connsiteX8" fmla="*/ 670571 w 3539459"/>
              <a:gd name="connsiteY8" fmla="*/ 1398928 h 4693505"/>
              <a:gd name="connsiteX9" fmla="*/ 1718320 w 3539459"/>
              <a:gd name="connsiteY9" fmla="*/ 1560853 h 4693505"/>
              <a:gd name="connsiteX10" fmla="*/ 1727845 w 3539459"/>
              <a:gd name="connsiteY10" fmla="*/ 1713253 h 4693505"/>
              <a:gd name="connsiteX11" fmla="*/ 1042045 w 3539459"/>
              <a:gd name="connsiteY11" fmla="*/ 1646578 h 4693505"/>
              <a:gd name="connsiteX12" fmla="*/ 975371 w 3539459"/>
              <a:gd name="connsiteY12" fmla="*/ 2294278 h 4693505"/>
              <a:gd name="connsiteX13" fmla="*/ 1346846 w 3539459"/>
              <a:gd name="connsiteY13" fmla="*/ 4456453 h 4693505"/>
              <a:gd name="connsiteX14" fmla="*/ 832495 w 3539459"/>
              <a:gd name="connsiteY14" fmla="*/ 4437403 h 4693505"/>
              <a:gd name="connsiteX15" fmla="*/ 937271 w 3539459"/>
              <a:gd name="connsiteY15" fmla="*/ 3684928 h 4693505"/>
              <a:gd name="connsiteX16" fmla="*/ 346723 w 3539459"/>
              <a:gd name="connsiteY16" fmla="*/ 4607475 h 4693505"/>
              <a:gd name="connsiteX17" fmla="*/ 60971 w 3539459"/>
              <a:gd name="connsiteY17" fmla="*/ 4218329 h 4693505"/>
              <a:gd name="connsiteX18" fmla="*/ 480071 w 3539459"/>
              <a:gd name="connsiteY18" fmla="*/ 2759625 h 4693505"/>
              <a:gd name="connsiteX19" fmla="*/ 270523 w 3539459"/>
              <a:gd name="connsiteY19" fmla="*/ 1713254 h 4693505"/>
              <a:gd name="connsiteX20" fmla="*/ 184797 w 3539459"/>
              <a:gd name="connsiteY20" fmla="*/ 1656104 h 4693505"/>
              <a:gd name="connsiteX21" fmla="*/ 118123 w 3539459"/>
              <a:gd name="connsiteY21" fmla="*/ 1208429 h 4693505"/>
              <a:gd name="connsiteX22" fmla="*/ 403871 w 3539459"/>
              <a:gd name="connsiteY22" fmla="*/ 1198903 h 4693505"/>
              <a:gd name="connsiteX23" fmla="*/ 825353 w 3539459"/>
              <a:gd name="connsiteY23" fmla="*/ 960778 h 4693505"/>
              <a:gd name="connsiteX24" fmla="*/ 3413770 w 3539459"/>
              <a:gd name="connsiteY24" fmla="*/ 894040 h 4693505"/>
              <a:gd name="connsiteX25" fmla="*/ 3480445 w 3539459"/>
              <a:gd name="connsiteY25" fmla="*/ 1036977 h 4693505"/>
              <a:gd name="connsiteX26" fmla="*/ 3499495 w 3539459"/>
              <a:gd name="connsiteY26" fmla="*/ 1189377 h 4693505"/>
              <a:gd name="connsiteX27" fmla="*/ 2889895 w 3539459"/>
              <a:gd name="connsiteY27" fmla="*/ 1198902 h 4693505"/>
              <a:gd name="connsiteX28" fmla="*/ 2880370 w 3539459"/>
              <a:gd name="connsiteY28" fmla="*/ 1265578 h 4693505"/>
              <a:gd name="connsiteX29" fmla="*/ 2270770 w 3539459"/>
              <a:gd name="connsiteY29" fmla="*/ 1303678 h 4693505"/>
              <a:gd name="connsiteX30" fmla="*/ 2004070 w 3539459"/>
              <a:gd name="connsiteY30" fmla="*/ 1075078 h 4693505"/>
              <a:gd name="connsiteX31" fmla="*/ 1099195 w 3539459"/>
              <a:gd name="connsiteY31" fmla="*/ 1170328 h 4693505"/>
              <a:gd name="connsiteX32" fmla="*/ 1356370 w 3539459"/>
              <a:gd name="connsiteY32" fmla="*/ 1056028 h 4693505"/>
              <a:gd name="connsiteX33" fmla="*/ 1403995 w 3539459"/>
              <a:gd name="connsiteY33" fmla="*/ 903628 h 4693505"/>
              <a:gd name="connsiteX34" fmla="*/ 1565920 w 3539459"/>
              <a:gd name="connsiteY34" fmla="*/ 1036915 h 4693505"/>
              <a:gd name="connsiteX35" fmla="*/ 3375670 w 3539459"/>
              <a:gd name="connsiteY35" fmla="*/ 1027453 h 4693505"/>
              <a:gd name="connsiteX36" fmla="*/ 977047 w 3539459"/>
              <a:gd name="connsiteY36" fmla="*/ 0 h 4693505"/>
              <a:gd name="connsiteX37" fmla="*/ 1415196 w 3539459"/>
              <a:gd name="connsiteY37" fmla="*/ 442881 h 4693505"/>
              <a:gd name="connsiteX38" fmla="*/ 977047 w 3539459"/>
              <a:gd name="connsiteY38" fmla="*/ 885762 h 4693505"/>
              <a:gd name="connsiteX39" fmla="*/ 538895 w 3539459"/>
              <a:gd name="connsiteY39" fmla="*/ 442881 h 4693505"/>
              <a:gd name="connsiteX40" fmla="*/ 977047 w 3539459"/>
              <a:gd name="connsiteY40" fmla="*/ 0 h 469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539459" h="4693505">
                <a:moveTo>
                  <a:pt x="803029" y="1110648"/>
                </a:moveTo>
                <a:cubicBezTo>
                  <a:pt x="829917" y="1110202"/>
                  <a:pt x="857103" y="1115559"/>
                  <a:pt x="880121" y="1122703"/>
                </a:cubicBezTo>
                <a:cubicBezTo>
                  <a:pt x="1261121" y="1332253"/>
                  <a:pt x="1623071" y="1265578"/>
                  <a:pt x="1937396" y="1151278"/>
                </a:cubicBezTo>
                <a:cubicBezTo>
                  <a:pt x="2258071" y="1119528"/>
                  <a:pt x="2159646" y="1392578"/>
                  <a:pt x="2042171" y="1456078"/>
                </a:cubicBezTo>
                <a:cubicBezTo>
                  <a:pt x="1600846" y="1611653"/>
                  <a:pt x="1083321" y="1557678"/>
                  <a:pt x="689621" y="1379878"/>
                </a:cubicBezTo>
                <a:cubicBezTo>
                  <a:pt x="644377" y="1165566"/>
                  <a:pt x="722363" y="1111988"/>
                  <a:pt x="803029" y="1110648"/>
                </a:cubicBezTo>
                <a:close/>
                <a:moveTo>
                  <a:pt x="825353" y="960778"/>
                </a:moveTo>
                <a:cubicBezTo>
                  <a:pt x="941241" y="963160"/>
                  <a:pt x="1026173" y="1032216"/>
                  <a:pt x="1061097" y="1122703"/>
                </a:cubicBezTo>
                <a:cubicBezTo>
                  <a:pt x="599135" y="854416"/>
                  <a:pt x="561033" y="1325903"/>
                  <a:pt x="670571" y="1398928"/>
                </a:cubicBezTo>
                <a:cubicBezTo>
                  <a:pt x="846783" y="1614828"/>
                  <a:pt x="1502420" y="1644991"/>
                  <a:pt x="1718320" y="1560853"/>
                </a:cubicBezTo>
                <a:cubicBezTo>
                  <a:pt x="1772295" y="1657690"/>
                  <a:pt x="1778645" y="1622766"/>
                  <a:pt x="1727845" y="1713253"/>
                </a:cubicBezTo>
                <a:cubicBezTo>
                  <a:pt x="1353195" y="1784691"/>
                  <a:pt x="1288107" y="1695791"/>
                  <a:pt x="1042045" y="1646578"/>
                </a:cubicBezTo>
                <a:cubicBezTo>
                  <a:pt x="1062683" y="1797391"/>
                  <a:pt x="927747" y="1808503"/>
                  <a:pt x="975371" y="2294278"/>
                </a:cubicBezTo>
                <a:cubicBezTo>
                  <a:pt x="1308746" y="2745128"/>
                  <a:pt x="1616721" y="3907178"/>
                  <a:pt x="1346846" y="4456453"/>
                </a:cubicBezTo>
                <a:cubicBezTo>
                  <a:pt x="1143647" y="4920003"/>
                  <a:pt x="786459" y="4586628"/>
                  <a:pt x="832495" y="4437403"/>
                </a:cubicBezTo>
                <a:cubicBezTo>
                  <a:pt x="926159" y="4145303"/>
                  <a:pt x="1034107" y="3480370"/>
                  <a:pt x="937271" y="3684928"/>
                </a:cubicBezTo>
                <a:cubicBezTo>
                  <a:pt x="778521" y="4014669"/>
                  <a:pt x="676923" y="4296784"/>
                  <a:pt x="346723" y="4607475"/>
                </a:cubicBezTo>
                <a:cubicBezTo>
                  <a:pt x="318147" y="4617460"/>
                  <a:pt x="-167629" y="4560769"/>
                  <a:pt x="60971" y="4218329"/>
                </a:cubicBezTo>
                <a:cubicBezTo>
                  <a:pt x="489595" y="3703519"/>
                  <a:pt x="537223" y="3102985"/>
                  <a:pt x="480071" y="2759625"/>
                </a:cubicBezTo>
                <a:cubicBezTo>
                  <a:pt x="126059" y="2528080"/>
                  <a:pt x="278459" y="1978137"/>
                  <a:pt x="270523" y="1713254"/>
                </a:cubicBezTo>
                <a:cubicBezTo>
                  <a:pt x="167335" y="1648396"/>
                  <a:pt x="180035" y="1754529"/>
                  <a:pt x="184797" y="1656104"/>
                </a:cubicBezTo>
                <a:cubicBezTo>
                  <a:pt x="194323" y="1507109"/>
                  <a:pt x="146697" y="1443379"/>
                  <a:pt x="118123" y="1208429"/>
                </a:cubicBezTo>
                <a:lnTo>
                  <a:pt x="403871" y="1198903"/>
                </a:lnTo>
                <a:cubicBezTo>
                  <a:pt x="562621" y="1022691"/>
                  <a:pt x="709465" y="958397"/>
                  <a:pt x="825353" y="960778"/>
                </a:cubicBezTo>
                <a:close/>
                <a:moveTo>
                  <a:pt x="3413770" y="894040"/>
                </a:moveTo>
                <a:cubicBezTo>
                  <a:pt x="3431232" y="895627"/>
                  <a:pt x="3428058" y="1063954"/>
                  <a:pt x="3480445" y="1036977"/>
                </a:cubicBezTo>
                <a:cubicBezTo>
                  <a:pt x="3494732" y="1086200"/>
                  <a:pt x="3593157" y="1167152"/>
                  <a:pt x="3499495" y="1189377"/>
                </a:cubicBezTo>
                <a:cubicBezTo>
                  <a:pt x="3405833" y="1211602"/>
                  <a:pt x="2935933" y="1159214"/>
                  <a:pt x="2889895" y="1198902"/>
                </a:cubicBezTo>
                <a:lnTo>
                  <a:pt x="2880370" y="1265578"/>
                </a:lnTo>
                <a:cubicBezTo>
                  <a:pt x="2700983" y="1252888"/>
                  <a:pt x="2397770" y="1246528"/>
                  <a:pt x="2270770" y="1303678"/>
                </a:cubicBezTo>
                <a:cubicBezTo>
                  <a:pt x="2172345" y="1237003"/>
                  <a:pt x="2229495" y="1083016"/>
                  <a:pt x="2004070" y="1075078"/>
                </a:cubicBezTo>
                <a:cubicBezTo>
                  <a:pt x="1654820" y="1240178"/>
                  <a:pt x="1400820" y="1195728"/>
                  <a:pt x="1099195" y="1170328"/>
                </a:cubicBezTo>
                <a:cubicBezTo>
                  <a:pt x="1019819" y="1092541"/>
                  <a:pt x="1329383" y="1122703"/>
                  <a:pt x="1356370" y="1056028"/>
                </a:cubicBezTo>
                <a:cubicBezTo>
                  <a:pt x="1383358" y="989353"/>
                  <a:pt x="1362720" y="914751"/>
                  <a:pt x="1403995" y="903628"/>
                </a:cubicBezTo>
                <a:lnTo>
                  <a:pt x="1565920" y="1036915"/>
                </a:lnTo>
                <a:cubicBezTo>
                  <a:pt x="2210445" y="1014711"/>
                  <a:pt x="2731145" y="1049657"/>
                  <a:pt x="3375670" y="1027453"/>
                </a:cubicBezTo>
                <a:close/>
                <a:moveTo>
                  <a:pt x="977047" y="0"/>
                </a:moveTo>
                <a:cubicBezTo>
                  <a:pt x="1219031" y="0"/>
                  <a:pt x="1415196" y="198285"/>
                  <a:pt x="1415196" y="442881"/>
                </a:cubicBezTo>
                <a:cubicBezTo>
                  <a:pt x="1415196" y="687477"/>
                  <a:pt x="1219031" y="885762"/>
                  <a:pt x="977047" y="885762"/>
                </a:cubicBezTo>
                <a:cubicBezTo>
                  <a:pt x="735063" y="885762"/>
                  <a:pt x="538895" y="687477"/>
                  <a:pt x="538895" y="442881"/>
                </a:cubicBezTo>
                <a:cubicBezTo>
                  <a:pt x="538895" y="198285"/>
                  <a:pt x="735063" y="0"/>
                  <a:pt x="977047"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2785" name="TextBox 588"/>
          <p:cNvSpPr txBox="1">
            <a:spLocks noChangeArrowheads="1"/>
          </p:cNvSpPr>
          <p:nvPr/>
        </p:nvSpPr>
        <p:spPr bwMode="auto">
          <a:xfrm>
            <a:off x="198438" y="3152775"/>
            <a:ext cx="2111375"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ПОДІЇ, ПОВ’ЯЗАНІ </a:t>
            </a:r>
            <a:br>
              <a:rPr lang="uk-UA" sz="1200" b="1">
                <a:solidFill>
                  <a:srgbClr val="0C183B"/>
                </a:solidFill>
                <a:latin typeface="Calibri" pitchFamily="34" charset="0"/>
              </a:rPr>
            </a:br>
            <a:r>
              <a:rPr lang="uk-UA" sz="1200" b="1">
                <a:solidFill>
                  <a:srgbClr val="0C183B"/>
                </a:solidFill>
                <a:latin typeface="Calibri" pitchFamily="34" charset="0"/>
              </a:rPr>
              <a:t>ЗІ  ЗБРОЄЮ</a:t>
            </a:r>
          </a:p>
        </p:txBody>
      </p:sp>
      <p:sp>
        <p:nvSpPr>
          <p:cNvPr id="32786" name="TextBox 589"/>
          <p:cNvSpPr txBox="1">
            <a:spLocks noChangeArrowheads="1"/>
          </p:cNvSpPr>
          <p:nvPr/>
        </p:nvSpPr>
        <p:spPr bwMode="auto">
          <a:xfrm>
            <a:off x="874713" y="2592388"/>
            <a:ext cx="758825"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2</a:t>
            </a:r>
            <a:endParaRPr lang="en-US" sz="2800" b="1">
              <a:solidFill>
                <a:srgbClr val="0C183B"/>
              </a:solidFill>
              <a:latin typeface="Arial Black" pitchFamily="34" charset="0"/>
            </a:endParaRPr>
          </a:p>
        </p:txBody>
      </p:sp>
      <p:sp>
        <p:nvSpPr>
          <p:cNvPr id="32787" name="TextBox 590"/>
          <p:cNvSpPr txBox="1">
            <a:spLocks noChangeArrowheads="1"/>
          </p:cNvSpPr>
          <p:nvPr/>
        </p:nvSpPr>
        <p:spPr bwMode="auto">
          <a:xfrm>
            <a:off x="1974850" y="3152775"/>
            <a:ext cx="2109788"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ПОДІЇ, ПОВ’ЯЗАНІ З  ВИБУХІВКОЮ</a:t>
            </a:r>
          </a:p>
        </p:txBody>
      </p:sp>
      <p:sp>
        <p:nvSpPr>
          <p:cNvPr id="32788" name="TextBox 592"/>
          <p:cNvSpPr txBox="1">
            <a:spLocks noChangeArrowheads="1"/>
          </p:cNvSpPr>
          <p:nvPr/>
        </p:nvSpPr>
        <p:spPr bwMode="auto">
          <a:xfrm>
            <a:off x="4064000" y="3152775"/>
            <a:ext cx="1339850"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ВИЛУЧЕНО ВИБУХІВКИ (КГ)</a:t>
            </a:r>
          </a:p>
        </p:txBody>
      </p:sp>
      <p:sp>
        <p:nvSpPr>
          <p:cNvPr id="32789" name="TextBox 595"/>
          <p:cNvSpPr txBox="1">
            <a:spLocks noChangeArrowheads="1"/>
          </p:cNvSpPr>
          <p:nvPr/>
        </p:nvSpPr>
        <p:spPr bwMode="auto">
          <a:xfrm>
            <a:off x="5240338" y="3152775"/>
            <a:ext cx="2309812" cy="539750"/>
          </a:xfrm>
          <a:prstGeom prst="rect">
            <a:avLst/>
          </a:prstGeom>
          <a:noFill/>
          <a:ln w="9525">
            <a:noFill/>
            <a:miter lim="800000"/>
            <a:headEnd/>
            <a:tailEnd/>
          </a:ln>
        </p:spPr>
        <p:txBody>
          <a:bodyPr>
            <a:spAutoFit/>
          </a:bodyPr>
          <a:lstStyle/>
          <a:p>
            <a:pPr algn="ctr">
              <a:lnSpc>
                <a:spcPct val="80000"/>
              </a:lnSpc>
            </a:pPr>
            <a:r>
              <a:rPr lang="ru-RU" sz="1200" b="1">
                <a:solidFill>
                  <a:srgbClr val="0C183B"/>
                </a:solidFill>
                <a:latin typeface="Calibri" pitchFamily="34" charset="0"/>
              </a:rPr>
              <a:t>ПОДІЇ, ПОВ’ЯЗАНІ </a:t>
            </a:r>
            <a:br>
              <a:rPr lang="ru-RU" sz="1200" b="1">
                <a:solidFill>
                  <a:srgbClr val="0C183B"/>
                </a:solidFill>
                <a:latin typeface="Calibri" pitchFamily="34" charset="0"/>
              </a:rPr>
            </a:br>
            <a:r>
              <a:rPr lang="ru-RU" sz="1200" b="1">
                <a:solidFill>
                  <a:srgbClr val="0C183B"/>
                </a:solidFill>
                <a:latin typeface="Calibri" pitchFamily="34" charset="0"/>
              </a:rPr>
              <a:t>З  ВИБУХОНЕБЕЗПЕЧНИМИ  ПРЕДМЕТАМИ</a:t>
            </a:r>
          </a:p>
        </p:txBody>
      </p:sp>
      <p:sp>
        <p:nvSpPr>
          <p:cNvPr id="32790" name="TextBox 596"/>
          <p:cNvSpPr txBox="1">
            <a:spLocks noChangeArrowheads="1"/>
          </p:cNvSpPr>
          <p:nvPr/>
        </p:nvSpPr>
        <p:spPr bwMode="auto">
          <a:xfrm>
            <a:off x="2649538" y="2592388"/>
            <a:ext cx="760412"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32791" name="TextBox 597"/>
          <p:cNvSpPr txBox="1">
            <a:spLocks noChangeArrowheads="1"/>
          </p:cNvSpPr>
          <p:nvPr/>
        </p:nvSpPr>
        <p:spPr bwMode="auto">
          <a:xfrm>
            <a:off x="4156075" y="2592388"/>
            <a:ext cx="1092200"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 </a:t>
            </a:r>
            <a:r>
              <a:rPr lang="uk-UA" sz="2000" b="1">
                <a:solidFill>
                  <a:srgbClr val="0C183B"/>
                </a:solidFill>
                <a:latin typeface="Arial Black" pitchFamily="34" charset="0"/>
              </a:rPr>
              <a:t>кг</a:t>
            </a:r>
            <a:endParaRPr lang="en-US" sz="2800" b="1">
              <a:solidFill>
                <a:srgbClr val="0C183B"/>
              </a:solidFill>
              <a:latin typeface="Arial Black" pitchFamily="34" charset="0"/>
            </a:endParaRPr>
          </a:p>
        </p:txBody>
      </p:sp>
      <p:sp>
        <p:nvSpPr>
          <p:cNvPr id="32792" name="TextBox 609"/>
          <p:cNvSpPr txBox="1">
            <a:spLocks noChangeArrowheads="1"/>
          </p:cNvSpPr>
          <p:nvPr/>
        </p:nvSpPr>
        <p:spPr bwMode="auto">
          <a:xfrm>
            <a:off x="6027738" y="2592388"/>
            <a:ext cx="760412"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32793" name="TextBox 612"/>
          <p:cNvSpPr txBox="1">
            <a:spLocks noChangeArrowheads="1"/>
          </p:cNvSpPr>
          <p:nvPr/>
        </p:nvSpPr>
        <p:spPr bwMode="auto">
          <a:xfrm>
            <a:off x="7416800" y="592138"/>
            <a:ext cx="4089400" cy="2673350"/>
          </a:xfrm>
          <a:prstGeom prst="rect">
            <a:avLst/>
          </a:prstGeom>
          <a:noFill/>
          <a:ln w="9525">
            <a:noFill/>
            <a:miter lim="800000"/>
            <a:headEnd/>
            <a:tailEnd/>
          </a:ln>
        </p:spPr>
        <p:txBody>
          <a:bodyPr>
            <a:spAutoFit/>
          </a:bodyPr>
          <a:lstStyle/>
          <a:p>
            <a:pPr>
              <a:spcBef>
                <a:spcPts val="138"/>
              </a:spcBef>
              <a:buFontTx/>
              <a:buChar char="-"/>
            </a:pPr>
            <a:endParaRPr lang="uk-UA" altLang="uk-UA" sz="800">
              <a:solidFill>
                <a:schemeClr val="bg1"/>
              </a:solidFill>
              <a:latin typeface="Calibri Light" pitchFamily="34" charset="0"/>
            </a:endParaRPr>
          </a:p>
          <a:p>
            <a:pPr>
              <a:spcBef>
                <a:spcPts val="138"/>
              </a:spcBef>
            </a:pPr>
            <a:r>
              <a:rPr lang="uk-UA" altLang="uk-UA" sz="1400">
                <a:solidFill>
                  <a:schemeClr val="bg1"/>
                </a:solidFill>
                <a:latin typeface="Calibri Light" pitchFamily="34" charset="0"/>
              </a:rPr>
              <a:t>- Перевірка власників зброї за місцем проживання.</a:t>
            </a:r>
          </a:p>
          <a:p>
            <a:pPr>
              <a:spcBef>
                <a:spcPts val="138"/>
              </a:spcBef>
            </a:pPr>
            <a:endParaRPr lang="uk-UA" altLang="uk-UA" sz="800">
              <a:solidFill>
                <a:schemeClr val="bg1"/>
              </a:solidFill>
              <a:latin typeface="Calibri Light" pitchFamily="34" charset="0"/>
            </a:endParaRPr>
          </a:p>
          <a:p>
            <a:pPr>
              <a:spcBef>
                <a:spcPts val="138"/>
              </a:spcBef>
              <a:buFontTx/>
              <a:buChar char="-"/>
            </a:pPr>
            <a:r>
              <a:rPr lang="uk-UA" altLang="uk-UA" sz="1400">
                <a:solidFill>
                  <a:schemeClr val="bg1"/>
                </a:solidFill>
                <a:latin typeface="Calibri Light" pitchFamily="34" charset="0"/>
              </a:rPr>
              <a:t> Притягнення власників зброї до адміністративної, кримінальної відповідальності за порушення порядку, правил зберігання, обліку та перереєстрації зброї.</a:t>
            </a:r>
          </a:p>
          <a:p>
            <a:pPr>
              <a:spcBef>
                <a:spcPts val="138"/>
              </a:spcBef>
              <a:buFontTx/>
              <a:buChar char="-"/>
            </a:pPr>
            <a:endParaRPr lang="uk-UA" altLang="uk-UA" sz="800">
              <a:solidFill>
                <a:schemeClr val="bg1"/>
              </a:solidFill>
              <a:latin typeface="Calibri Light" pitchFamily="34" charset="0"/>
            </a:endParaRPr>
          </a:p>
          <a:p>
            <a:pPr>
              <a:spcBef>
                <a:spcPts val="138"/>
              </a:spcBef>
              <a:buFontTx/>
              <a:buChar char="-"/>
            </a:pPr>
            <a:r>
              <a:rPr lang="uk-UA" altLang="uk-UA" sz="1400">
                <a:solidFill>
                  <a:schemeClr val="bg1"/>
                </a:solidFill>
                <a:latin typeface="Calibri Light" pitchFamily="34" charset="0"/>
              </a:rPr>
              <a:t> Вирішення питання щодо анулювання дозволів на право зберігання зброї за порушення власниками законодавства.</a:t>
            </a:r>
          </a:p>
        </p:txBody>
      </p:sp>
      <p:sp>
        <p:nvSpPr>
          <p:cNvPr id="32794" name="TextBox 615"/>
          <p:cNvSpPr txBox="1">
            <a:spLocks noChangeArrowheads="1"/>
          </p:cNvSpPr>
          <p:nvPr/>
        </p:nvSpPr>
        <p:spPr bwMode="auto">
          <a:xfrm>
            <a:off x="7412038" y="219075"/>
            <a:ext cx="3524250" cy="339725"/>
          </a:xfrm>
          <a:prstGeom prst="rect">
            <a:avLst/>
          </a:prstGeom>
          <a:noFill/>
          <a:ln w="9525">
            <a:noFill/>
            <a:miter lim="800000"/>
            <a:headEnd/>
            <a:tailEnd/>
          </a:ln>
        </p:spPr>
        <p:txBody>
          <a:bodyPr>
            <a:spAutoFit/>
          </a:bodyPr>
          <a:lstStyle/>
          <a:p>
            <a:r>
              <a:rPr lang="uk-UA" sz="1600" b="1">
                <a:solidFill>
                  <a:schemeClr val="bg1"/>
                </a:solidFill>
              </a:rPr>
              <a:t>Поліцейські заходи</a:t>
            </a:r>
          </a:p>
        </p:txBody>
      </p:sp>
      <p:sp>
        <p:nvSpPr>
          <p:cNvPr id="32795" name="TextBox 616"/>
          <p:cNvSpPr txBox="1">
            <a:spLocks noChangeArrowheads="1"/>
          </p:cNvSpPr>
          <p:nvPr/>
        </p:nvSpPr>
        <p:spPr bwMode="auto">
          <a:xfrm>
            <a:off x="7486650" y="3863975"/>
            <a:ext cx="4079875" cy="1490663"/>
          </a:xfrm>
          <a:prstGeom prst="rect">
            <a:avLst/>
          </a:prstGeom>
          <a:noFill/>
          <a:ln w="9525">
            <a:noFill/>
            <a:miter lim="800000"/>
            <a:headEnd/>
            <a:tailEnd/>
          </a:ln>
        </p:spPr>
        <p:txBody>
          <a:bodyPr>
            <a:spAutoFit/>
          </a:bodyPr>
          <a:lstStyle/>
          <a:p>
            <a:r>
              <a:rPr lang="uk-UA" sz="1400">
                <a:solidFill>
                  <a:srgbClr val="0C183B"/>
                </a:solidFill>
                <a:latin typeface="Calibri Light" pitchFamily="34" charset="0"/>
              </a:rPr>
              <a:t>- Посилити контроль за дотриманням правил зберігання мисливської вогнепальної нарізної зброї та поводження з нею.</a:t>
            </a:r>
          </a:p>
          <a:p>
            <a:endParaRPr lang="uk-UA" sz="800">
              <a:solidFill>
                <a:srgbClr val="0C183B"/>
              </a:solidFill>
              <a:latin typeface="Calibri Light" pitchFamily="34" charset="0"/>
            </a:endParaRPr>
          </a:p>
          <a:p>
            <a:r>
              <a:rPr lang="uk-UA" sz="1400">
                <a:solidFill>
                  <a:srgbClr val="0C183B"/>
                </a:solidFill>
                <a:latin typeface="Calibri Light" pitchFamily="34" charset="0"/>
              </a:rPr>
              <a:t>- Додатково інформувати громадян про звільнення від кримінальної відповідальності при добровільній здачі зброї.</a:t>
            </a:r>
          </a:p>
        </p:txBody>
      </p:sp>
      <p:sp>
        <p:nvSpPr>
          <p:cNvPr id="32796" name="TextBox 617"/>
          <p:cNvSpPr txBox="1">
            <a:spLocks noChangeArrowheads="1"/>
          </p:cNvSpPr>
          <p:nvPr/>
        </p:nvSpPr>
        <p:spPr bwMode="auto">
          <a:xfrm>
            <a:off x="7485063" y="3438525"/>
            <a:ext cx="3783012" cy="396875"/>
          </a:xfrm>
          <a:prstGeom prst="rect">
            <a:avLst/>
          </a:prstGeom>
          <a:noFill/>
          <a:ln w="9525">
            <a:noFill/>
            <a:miter lim="800000"/>
            <a:headEnd/>
            <a:tailEnd/>
          </a:ln>
        </p:spPr>
        <p:txBody>
          <a:bodyPr>
            <a:spAutoFit/>
          </a:bodyPr>
          <a:lstStyle/>
          <a:p>
            <a:r>
              <a:rPr lang="uk-UA" b="1">
                <a:latin typeface="Calibri" pitchFamily="34" charset="0"/>
              </a:rPr>
              <a:t>Що треба зробити?</a:t>
            </a:r>
            <a:endParaRPr lang="uk-UA" sz="1600" b="1">
              <a:solidFill>
                <a:srgbClr val="0C183B"/>
              </a:solidFill>
            </a:endParaRPr>
          </a:p>
        </p:txBody>
      </p:sp>
      <p:sp>
        <p:nvSpPr>
          <p:cNvPr id="32797" name="TextBox 629"/>
          <p:cNvSpPr txBox="1">
            <a:spLocks noChangeArrowheads="1"/>
          </p:cNvSpPr>
          <p:nvPr/>
        </p:nvSpPr>
        <p:spPr bwMode="auto">
          <a:xfrm>
            <a:off x="352425" y="5384800"/>
            <a:ext cx="1912938"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КІЛЬКІСТЬ  ЗАРЕЄСТРОВАНОЇ ЗБРОЇ</a:t>
            </a:r>
          </a:p>
        </p:txBody>
      </p:sp>
      <p:sp>
        <p:nvSpPr>
          <p:cNvPr id="32798" name="TextBox 630"/>
          <p:cNvSpPr txBox="1">
            <a:spLocks noChangeArrowheads="1"/>
          </p:cNvSpPr>
          <p:nvPr/>
        </p:nvSpPr>
        <p:spPr bwMode="auto">
          <a:xfrm>
            <a:off x="2316163" y="5384800"/>
            <a:ext cx="1673225"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ВИЛУЧЕНО  НЕЗАКОННОЇ ЗБРОЇ</a:t>
            </a:r>
          </a:p>
        </p:txBody>
      </p:sp>
      <p:sp>
        <p:nvSpPr>
          <p:cNvPr id="32799" name="TextBox 631"/>
          <p:cNvSpPr txBox="1">
            <a:spLocks noChangeArrowheads="1"/>
          </p:cNvSpPr>
          <p:nvPr/>
        </p:nvSpPr>
        <p:spPr bwMode="auto">
          <a:xfrm>
            <a:off x="4067175" y="5346700"/>
            <a:ext cx="1606550" cy="53816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ОДИНИЦЬ БОЄПРИПАСІВ ВИЛУЧЕНО </a:t>
            </a:r>
          </a:p>
        </p:txBody>
      </p:sp>
      <p:sp>
        <p:nvSpPr>
          <p:cNvPr id="32800" name="TextBox 632"/>
          <p:cNvSpPr txBox="1">
            <a:spLocks noChangeArrowheads="1"/>
          </p:cNvSpPr>
          <p:nvPr/>
        </p:nvSpPr>
        <p:spPr bwMode="auto">
          <a:xfrm>
            <a:off x="5672138" y="5384800"/>
            <a:ext cx="1746250"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ДОБРОВІЛЬНО ЗДАНО  ЗБРОЇ, ВИБУХІВКИ</a:t>
            </a:r>
          </a:p>
        </p:txBody>
      </p:sp>
      <p:sp>
        <p:nvSpPr>
          <p:cNvPr id="32801" name="TextBox 633"/>
          <p:cNvSpPr txBox="1">
            <a:spLocks noChangeArrowheads="1"/>
          </p:cNvSpPr>
          <p:nvPr/>
        </p:nvSpPr>
        <p:spPr bwMode="auto">
          <a:xfrm>
            <a:off x="622300" y="4851400"/>
            <a:ext cx="1371600"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1516</a:t>
            </a:r>
            <a:endParaRPr lang="en-US" sz="2800" b="1">
              <a:solidFill>
                <a:srgbClr val="0C183B"/>
              </a:solidFill>
              <a:latin typeface="Arial Black" pitchFamily="34" charset="0"/>
            </a:endParaRPr>
          </a:p>
        </p:txBody>
      </p:sp>
      <p:sp>
        <p:nvSpPr>
          <p:cNvPr id="32802" name="TextBox 634"/>
          <p:cNvSpPr txBox="1">
            <a:spLocks noChangeArrowheads="1"/>
          </p:cNvSpPr>
          <p:nvPr/>
        </p:nvSpPr>
        <p:spPr bwMode="auto">
          <a:xfrm>
            <a:off x="2892425" y="4851400"/>
            <a:ext cx="760413"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32803" name="TextBox 635"/>
          <p:cNvSpPr txBox="1">
            <a:spLocks noChangeArrowheads="1"/>
          </p:cNvSpPr>
          <p:nvPr/>
        </p:nvSpPr>
        <p:spPr bwMode="auto">
          <a:xfrm>
            <a:off x="4260850" y="4851400"/>
            <a:ext cx="1050925"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0</a:t>
            </a:r>
            <a:endParaRPr lang="en-US" sz="2800" b="1">
              <a:solidFill>
                <a:srgbClr val="0C183B"/>
              </a:solidFill>
              <a:latin typeface="Arial Black" pitchFamily="34" charset="0"/>
            </a:endParaRPr>
          </a:p>
        </p:txBody>
      </p:sp>
      <p:sp>
        <p:nvSpPr>
          <p:cNvPr id="32804" name="TextBox 637"/>
          <p:cNvSpPr txBox="1">
            <a:spLocks noChangeArrowheads="1"/>
          </p:cNvSpPr>
          <p:nvPr/>
        </p:nvSpPr>
        <p:spPr bwMode="auto">
          <a:xfrm>
            <a:off x="6083300" y="4851400"/>
            <a:ext cx="758825"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2</a:t>
            </a:r>
            <a:endParaRPr lang="en-US" sz="2800" b="1">
              <a:solidFill>
                <a:srgbClr val="0C183B"/>
              </a:solidFill>
              <a:latin typeface="Arial Black" pitchFamily="34" charset="0"/>
            </a:endParaRPr>
          </a:p>
        </p:txBody>
      </p:sp>
      <p:pic>
        <p:nvPicPr>
          <p:cNvPr id="32805" name="Рисунок 1108"/>
          <p:cNvPicPr>
            <a:picLocks noChangeAspect="1"/>
          </p:cNvPicPr>
          <p:nvPr/>
        </p:nvPicPr>
        <p:blipFill>
          <a:blip r:embed="rId2"/>
          <a:srcRect/>
          <a:stretch>
            <a:fillRect/>
          </a:stretch>
        </p:blipFill>
        <p:spPr bwMode="auto">
          <a:xfrm>
            <a:off x="490538" y="4714875"/>
            <a:ext cx="1665287" cy="273050"/>
          </a:xfrm>
          <a:prstGeom prst="rect">
            <a:avLst/>
          </a:prstGeom>
          <a:noFill/>
          <a:ln w="9525">
            <a:noFill/>
            <a:miter lim="800000"/>
            <a:headEnd/>
            <a:tailEnd/>
          </a:ln>
        </p:spPr>
      </p:pic>
      <p:pic>
        <p:nvPicPr>
          <p:cNvPr id="32806" name="Рисунок 1109" descr="Диплом"/>
          <p:cNvPicPr>
            <a:picLocks noChangeAspect="1"/>
          </p:cNvPicPr>
          <p:nvPr/>
        </p:nvPicPr>
        <p:blipFill>
          <a:blip r:embed="rId3"/>
          <a:srcRect/>
          <a:stretch>
            <a:fillRect/>
          </a:stretch>
        </p:blipFill>
        <p:spPr bwMode="auto">
          <a:xfrm>
            <a:off x="1055688" y="4198938"/>
            <a:ext cx="468312" cy="473075"/>
          </a:xfrm>
          <a:prstGeom prst="rect">
            <a:avLst/>
          </a:prstGeom>
          <a:noFill/>
          <a:ln w="9525">
            <a:noFill/>
            <a:miter lim="800000"/>
            <a:headEnd/>
            <a:tailEnd/>
          </a:ln>
        </p:spPr>
      </p:pic>
      <p:pic>
        <p:nvPicPr>
          <p:cNvPr id="32807" name="Рисунок 1110"/>
          <p:cNvPicPr>
            <a:picLocks noChangeAspect="1"/>
          </p:cNvPicPr>
          <p:nvPr/>
        </p:nvPicPr>
        <p:blipFill>
          <a:blip r:embed="rId4"/>
          <a:srcRect/>
          <a:stretch>
            <a:fillRect/>
          </a:stretch>
        </p:blipFill>
        <p:spPr bwMode="auto">
          <a:xfrm>
            <a:off x="2490788" y="4594225"/>
            <a:ext cx="1274762" cy="344488"/>
          </a:xfrm>
          <a:prstGeom prst="rect">
            <a:avLst/>
          </a:prstGeom>
          <a:noFill/>
          <a:ln w="9525">
            <a:noFill/>
            <a:miter lim="800000"/>
            <a:headEnd/>
            <a:tailEnd/>
          </a:ln>
        </p:spPr>
      </p:pic>
      <p:pic>
        <p:nvPicPr>
          <p:cNvPr id="32808" name="Рисунок 1111"/>
          <p:cNvPicPr>
            <a:picLocks noChangeAspect="1"/>
          </p:cNvPicPr>
          <p:nvPr/>
        </p:nvPicPr>
        <p:blipFill>
          <a:blip r:embed="rId5"/>
          <a:srcRect/>
          <a:stretch>
            <a:fillRect/>
          </a:stretch>
        </p:blipFill>
        <p:spPr bwMode="auto">
          <a:xfrm>
            <a:off x="4406900" y="4375150"/>
            <a:ext cx="731838" cy="530225"/>
          </a:xfrm>
          <a:prstGeom prst="rect">
            <a:avLst/>
          </a:prstGeom>
          <a:noFill/>
          <a:ln w="9525">
            <a:noFill/>
            <a:miter lim="800000"/>
            <a:headEnd/>
            <a:tailEnd/>
          </a:ln>
        </p:spPr>
      </p:pic>
      <p:pic>
        <p:nvPicPr>
          <p:cNvPr id="32809" name="Рисунок 1112"/>
          <p:cNvPicPr>
            <a:picLocks noChangeAspect="1"/>
          </p:cNvPicPr>
          <p:nvPr/>
        </p:nvPicPr>
        <p:blipFill>
          <a:blip r:embed="rId6"/>
          <a:srcRect/>
          <a:stretch>
            <a:fillRect/>
          </a:stretch>
        </p:blipFill>
        <p:spPr bwMode="auto">
          <a:xfrm>
            <a:off x="6026150" y="4460875"/>
            <a:ext cx="804863" cy="514350"/>
          </a:xfrm>
          <a:prstGeom prst="rect">
            <a:avLst/>
          </a:prstGeom>
          <a:noFill/>
          <a:ln w="9525">
            <a:noFill/>
            <a:miter lim="800000"/>
            <a:headEnd/>
            <a:tailEnd/>
          </a:ln>
        </p:spPr>
      </p:pic>
    </p:spTree>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sp>
        <p:nvSpPr>
          <p:cNvPr id="1587" name="Прямоугольник 1586">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nvGrpSpPr>
          <p:cNvPr id="15370"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5371" name="TextBox 470"/>
          <p:cNvSpPr txBox="1">
            <a:spLocks noChangeArrowheads="1"/>
          </p:cNvSpPr>
          <p:nvPr/>
        </p:nvSpPr>
        <p:spPr bwMode="auto">
          <a:xfrm>
            <a:off x="1355725" y="1930400"/>
            <a:ext cx="3627438" cy="2646363"/>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01</a:t>
            </a:r>
            <a:endParaRPr lang="en-US" sz="16600">
              <a:solidFill>
                <a:srgbClr val="FFDD00"/>
              </a:solidFill>
              <a:latin typeface="Arial Black" pitchFamily="34" charset="0"/>
              <a:ea typeface="Open Sans Extrabold"/>
              <a:cs typeface="Open Sans Extrabold"/>
            </a:endParaRPr>
          </a:p>
        </p:txBody>
      </p:sp>
      <p:sp>
        <p:nvSpPr>
          <p:cNvPr id="472" name="Прямоугольник 471">
            <a:extLst>
              <a:ext uri="{FF2B5EF4-FFF2-40B4-BE49-F238E27FC236}"/>
            </a:extLst>
          </p:cNvPr>
          <p:cNvSpPr/>
          <p:nvPr/>
        </p:nvSpPr>
        <p:spPr>
          <a:xfrm>
            <a:off x="5229225" y="2247900"/>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373" name="TextBox 472"/>
          <p:cNvSpPr txBox="1">
            <a:spLocks noChangeArrowheads="1"/>
          </p:cNvSpPr>
          <p:nvPr/>
        </p:nvSpPr>
        <p:spPr bwMode="auto">
          <a:xfrm>
            <a:off x="5934075" y="2608263"/>
            <a:ext cx="5438775"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Повідомлення громадян</a:t>
            </a:r>
          </a:p>
        </p:txBody>
      </p:sp>
    </p:spTree>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3801"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470" name="Прямоугольник 469">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3803"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08</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578100"/>
            <a:ext cx="68263" cy="2011363"/>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3805" name="TextBox 475"/>
          <p:cNvSpPr txBox="1">
            <a:spLocks noChangeArrowheads="1"/>
          </p:cNvSpPr>
          <p:nvPr/>
        </p:nvSpPr>
        <p:spPr bwMode="auto">
          <a:xfrm>
            <a:off x="6054725" y="2784475"/>
            <a:ext cx="4629150"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Довіра громадян</a:t>
            </a:r>
          </a:p>
        </p:txBody>
      </p:sp>
    </p:spTree>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4825"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27075"/>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Довіра громадян</a:t>
            </a:r>
          </a:p>
        </p:txBody>
      </p:sp>
      <p:grpSp>
        <p:nvGrpSpPr>
          <p:cNvPr id="34827"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4828" name="TextBox 575"/>
          <p:cNvSpPr txBox="1">
            <a:spLocks noChangeArrowheads="1"/>
          </p:cNvSpPr>
          <p:nvPr/>
        </p:nvSpPr>
        <p:spPr bwMode="auto">
          <a:xfrm>
            <a:off x="1228725" y="3552825"/>
            <a:ext cx="2616200" cy="441325"/>
          </a:xfrm>
          <a:prstGeom prst="rect">
            <a:avLst/>
          </a:prstGeom>
          <a:noFill/>
          <a:ln w="9525">
            <a:noFill/>
            <a:miter lim="800000"/>
            <a:headEnd/>
            <a:tailEnd/>
          </a:ln>
        </p:spPr>
        <p:txBody>
          <a:bodyPr>
            <a:spAutoFit/>
          </a:bodyPr>
          <a:lstStyle/>
          <a:p>
            <a:pPr algn="ctr">
              <a:lnSpc>
                <a:spcPct val="80000"/>
              </a:lnSpc>
            </a:pPr>
            <a:r>
              <a:rPr lang="ru-RU" sz="1400" b="1">
                <a:solidFill>
                  <a:srgbClr val="0C183B"/>
                </a:solidFill>
                <a:latin typeface="Calibri" pitchFamily="34" charset="0"/>
              </a:rPr>
              <a:t>КІЛЬКІСТЬ КОНТАКТІВ ПОЛІЦІЇ</a:t>
            </a:r>
          </a:p>
          <a:p>
            <a:pPr algn="ctr">
              <a:lnSpc>
                <a:spcPct val="80000"/>
              </a:lnSpc>
            </a:pPr>
            <a:r>
              <a:rPr lang="ru-RU" sz="1400" b="1">
                <a:solidFill>
                  <a:srgbClr val="0C183B"/>
                </a:solidFill>
                <a:latin typeface="Calibri" pitchFamily="34" charset="0"/>
              </a:rPr>
              <a:t>З НАСЕЛЕННЯМ</a:t>
            </a:r>
            <a:endParaRPr lang="en-US" sz="1400" b="1">
              <a:solidFill>
                <a:srgbClr val="0C183B"/>
              </a:solidFill>
              <a:latin typeface="Calibri" pitchFamily="34" charset="0"/>
            </a:endParaRPr>
          </a:p>
        </p:txBody>
      </p:sp>
      <p:sp>
        <p:nvSpPr>
          <p:cNvPr id="34829" name="TextBox 576"/>
          <p:cNvSpPr txBox="1">
            <a:spLocks noChangeArrowheads="1"/>
          </p:cNvSpPr>
          <p:nvPr/>
        </p:nvSpPr>
        <p:spPr bwMode="auto">
          <a:xfrm>
            <a:off x="4895850" y="3054350"/>
            <a:ext cx="2616200" cy="785813"/>
          </a:xfrm>
          <a:prstGeom prst="rect">
            <a:avLst/>
          </a:prstGeom>
          <a:noFill/>
          <a:ln w="9525">
            <a:noFill/>
            <a:miter lim="800000"/>
            <a:headEnd/>
            <a:tailEnd/>
          </a:ln>
        </p:spPr>
        <p:txBody>
          <a:bodyPr>
            <a:spAutoFit/>
          </a:bodyPr>
          <a:lstStyle/>
          <a:p>
            <a:pPr algn="ctr">
              <a:lnSpc>
                <a:spcPct val="80000"/>
              </a:lnSpc>
            </a:pPr>
            <a:r>
              <a:rPr lang="ru-RU" sz="1400" b="1">
                <a:solidFill>
                  <a:srgbClr val="0C183B"/>
                </a:solidFill>
                <a:latin typeface="Calibri" pitchFamily="34" charset="0"/>
              </a:rPr>
              <a:t>УЧАСТЬ У МІСЦЕВИХ </a:t>
            </a:r>
          </a:p>
          <a:p>
            <a:pPr algn="ctr">
              <a:lnSpc>
                <a:spcPct val="80000"/>
              </a:lnSpc>
            </a:pPr>
            <a:r>
              <a:rPr lang="ru-RU" sz="1400" b="1">
                <a:solidFill>
                  <a:srgbClr val="0C183B"/>
                </a:solidFill>
                <a:latin typeface="Calibri" pitchFamily="34" charset="0"/>
              </a:rPr>
              <a:t>РОБОЧИХ ГРУПАХ</a:t>
            </a:r>
          </a:p>
          <a:p>
            <a:pPr algn="ctr">
              <a:lnSpc>
                <a:spcPct val="80000"/>
              </a:lnSpc>
            </a:pPr>
            <a:r>
              <a:rPr lang="ru-RU" sz="1400" b="1">
                <a:solidFill>
                  <a:srgbClr val="0C183B"/>
                </a:solidFill>
                <a:latin typeface="Calibri" pitchFamily="34" charset="0"/>
              </a:rPr>
              <a:t>З ПУБЛІЧНОЇ (ГРОМАДСЬКОЇ)  БЕЗПЕКИ</a:t>
            </a:r>
          </a:p>
        </p:txBody>
      </p:sp>
      <p:sp>
        <p:nvSpPr>
          <p:cNvPr id="34830" name="TextBox 577"/>
          <p:cNvSpPr txBox="1">
            <a:spLocks noChangeArrowheads="1"/>
          </p:cNvSpPr>
          <p:nvPr/>
        </p:nvSpPr>
        <p:spPr bwMode="auto">
          <a:xfrm>
            <a:off x="5265738" y="4749800"/>
            <a:ext cx="2182812" cy="441325"/>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ЗАДОВОЛЕНІСТЬ  РОБОТОЮ ПОЛІЦІЇ</a:t>
            </a:r>
          </a:p>
        </p:txBody>
      </p:sp>
      <p:sp>
        <p:nvSpPr>
          <p:cNvPr id="34831" name="TextBox 578"/>
          <p:cNvSpPr txBox="1">
            <a:spLocks noChangeArrowheads="1"/>
          </p:cNvSpPr>
          <p:nvPr/>
        </p:nvSpPr>
        <p:spPr bwMode="auto">
          <a:xfrm>
            <a:off x="5265738" y="5757863"/>
            <a:ext cx="1965325" cy="441325"/>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КІЛЬКІСТЬ СКАРГ </a:t>
            </a:r>
          </a:p>
          <a:p>
            <a:pPr>
              <a:lnSpc>
                <a:spcPct val="80000"/>
              </a:lnSpc>
            </a:pPr>
            <a:r>
              <a:rPr lang="ru-RU" sz="1400" b="1">
                <a:solidFill>
                  <a:srgbClr val="0C183B"/>
                </a:solidFill>
                <a:latin typeface="Calibri" pitchFamily="34" charset="0"/>
              </a:rPr>
              <a:t>НА РОБОТУ ПОЛІЦІЇ</a:t>
            </a:r>
          </a:p>
        </p:txBody>
      </p:sp>
      <p:sp>
        <p:nvSpPr>
          <p:cNvPr id="34832" name="TextBox 579"/>
          <p:cNvSpPr txBox="1">
            <a:spLocks noChangeArrowheads="1"/>
          </p:cNvSpPr>
          <p:nvPr/>
        </p:nvSpPr>
        <p:spPr bwMode="auto">
          <a:xfrm>
            <a:off x="1150938" y="5929313"/>
            <a:ext cx="2616200" cy="269875"/>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ДОВІРА ДО ПОЛІЦІЇ</a:t>
            </a:r>
          </a:p>
        </p:txBody>
      </p:sp>
      <p:sp>
        <p:nvSpPr>
          <p:cNvPr id="34833" name="TextBox 580"/>
          <p:cNvSpPr txBox="1">
            <a:spLocks noChangeArrowheads="1"/>
          </p:cNvSpPr>
          <p:nvPr/>
        </p:nvSpPr>
        <p:spPr bwMode="auto">
          <a:xfrm>
            <a:off x="3883025" y="4667250"/>
            <a:ext cx="1639888" cy="561975"/>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22 %</a:t>
            </a:r>
            <a:endParaRPr lang="en-US" sz="2800" b="1">
              <a:solidFill>
                <a:srgbClr val="0C183B"/>
              </a:solidFill>
              <a:latin typeface="Arial Black" pitchFamily="34" charset="0"/>
            </a:endParaRPr>
          </a:p>
        </p:txBody>
      </p:sp>
      <p:sp>
        <p:nvSpPr>
          <p:cNvPr id="34834" name="TextBox 581"/>
          <p:cNvSpPr txBox="1">
            <a:spLocks noChangeArrowheads="1"/>
          </p:cNvSpPr>
          <p:nvPr/>
        </p:nvSpPr>
        <p:spPr bwMode="auto">
          <a:xfrm>
            <a:off x="3794125" y="5697538"/>
            <a:ext cx="1641475"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35</a:t>
            </a:r>
            <a:endParaRPr lang="en-US" sz="2800" b="1">
              <a:solidFill>
                <a:srgbClr val="0C183B"/>
              </a:solidFill>
              <a:latin typeface="Arial Black" pitchFamily="34" charset="0"/>
            </a:endParaRPr>
          </a:p>
        </p:txBody>
      </p:sp>
      <p:sp>
        <p:nvSpPr>
          <p:cNvPr id="34835" name="TextBox 582"/>
          <p:cNvSpPr txBox="1">
            <a:spLocks noChangeArrowheads="1"/>
          </p:cNvSpPr>
          <p:nvPr/>
        </p:nvSpPr>
        <p:spPr bwMode="auto">
          <a:xfrm>
            <a:off x="1670050" y="5264150"/>
            <a:ext cx="1641475" cy="760413"/>
          </a:xfrm>
          <a:prstGeom prst="rect">
            <a:avLst/>
          </a:prstGeom>
          <a:noFill/>
          <a:ln w="9525">
            <a:noFill/>
            <a:miter lim="800000"/>
            <a:headEnd/>
            <a:tailEnd/>
          </a:ln>
        </p:spPr>
        <p:txBody>
          <a:bodyPr>
            <a:spAutoFit/>
          </a:bodyPr>
          <a:lstStyle/>
          <a:p>
            <a:pPr algn="ctr"/>
            <a:r>
              <a:rPr lang="uk-UA" sz="4000" b="1">
                <a:solidFill>
                  <a:srgbClr val="0C183B"/>
                </a:solidFill>
                <a:latin typeface="Arial Black" pitchFamily="34" charset="0"/>
              </a:rPr>
              <a:t>46 %</a:t>
            </a:r>
            <a:endParaRPr lang="en-US" sz="4000" b="1">
              <a:solidFill>
                <a:srgbClr val="0C183B"/>
              </a:solidFill>
              <a:latin typeface="Arial Black" pitchFamily="34" charset="0"/>
            </a:endParaRPr>
          </a:p>
        </p:txBody>
      </p:sp>
      <p:sp>
        <p:nvSpPr>
          <p:cNvPr id="34836" name="TextBox 583"/>
          <p:cNvSpPr txBox="1">
            <a:spLocks noChangeArrowheads="1"/>
          </p:cNvSpPr>
          <p:nvPr/>
        </p:nvSpPr>
        <p:spPr bwMode="auto">
          <a:xfrm>
            <a:off x="1657350" y="2873375"/>
            <a:ext cx="1641475" cy="701675"/>
          </a:xfrm>
          <a:prstGeom prst="rect">
            <a:avLst/>
          </a:prstGeom>
          <a:noFill/>
          <a:ln w="9525">
            <a:noFill/>
            <a:miter lim="800000"/>
            <a:headEnd/>
            <a:tailEnd/>
          </a:ln>
        </p:spPr>
        <p:txBody>
          <a:bodyPr>
            <a:spAutoFit/>
          </a:bodyPr>
          <a:lstStyle/>
          <a:p>
            <a:pPr algn="ctr"/>
            <a:r>
              <a:rPr lang="uk-UA" sz="4000" b="1">
                <a:solidFill>
                  <a:srgbClr val="0C183B"/>
                </a:solidFill>
                <a:latin typeface="Arial Black" pitchFamily="34" charset="0"/>
              </a:rPr>
              <a:t>138</a:t>
            </a:r>
            <a:endParaRPr lang="en-US" sz="4000" b="1">
              <a:solidFill>
                <a:srgbClr val="0C183B"/>
              </a:solidFill>
              <a:latin typeface="Arial Black" pitchFamily="34" charset="0"/>
            </a:endParaRPr>
          </a:p>
        </p:txBody>
      </p:sp>
      <p:sp>
        <p:nvSpPr>
          <p:cNvPr id="34837" name="TextBox 584"/>
          <p:cNvSpPr txBox="1">
            <a:spLocks noChangeArrowheads="1"/>
          </p:cNvSpPr>
          <p:nvPr/>
        </p:nvSpPr>
        <p:spPr bwMode="auto">
          <a:xfrm>
            <a:off x="5435600" y="2335213"/>
            <a:ext cx="1641475" cy="760412"/>
          </a:xfrm>
          <a:prstGeom prst="rect">
            <a:avLst/>
          </a:prstGeom>
          <a:noFill/>
          <a:ln w="9525">
            <a:noFill/>
            <a:miter lim="800000"/>
            <a:headEnd/>
            <a:tailEnd/>
          </a:ln>
        </p:spPr>
        <p:txBody>
          <a:bodyPr>
            <a:spAutoFit/>
          </a:bodyPr>
          <a:lstStyle/>
          <a:p>
            <a:pPr algn="ctr"/>
            <a:r>
              <a:rPr lang="uk-UA" sz="4000" b="1">
                <a:solidFill>
                  <a:srgbClr val="0C183B"/>
                </a:solidFill>
                <a:latin typeface="Arial Black" pitchFamily="34" charset="0"/>
              </a:rPr>
              <a:t>5</a:t>
            </a:r>
            <a:endParaRPr lang="en-US" sz="4000" b="1">
              <a:solidFill>
                <a:srgbClr val="0C183B"/>
              </a:solidFill>
              <a:latin typeface="Arial Black" pitchFamily="34" charset="0"/>
            </a:endParaRPr>
          </a:p>
        </p:txBody>
      </p:sp>
      <p:pic>
        <p:nvPicPr>
          <p:cNvPr id="34838" name="Рисунок 585" descr="Знак одобрения"/>
          <p:cNvPicPr>
            <a:picLocks noChangeAspect="1"/>
          </p:cNvPicPr>
          <p:nvPr/>
        </p:nvPicPr>
        <p:blipFill>
          <a:blip r:embed="rId2"/>
          <a:srcRect/>
          <a:stretch>
            <a:fillRect/>
          </a:stretch>
        </p:blipFill>
        <p:spPr bwMode="auto">
          <a:xfrm>
            <a:off x="2000250" y="4341813"/>
            <a:ext cx="969963" cy="982662"/>
          </a:xfrm>
          <a:prstGeom prst="rect">
            <a:avLst/>
          </a:prstGeom>
          <a:noFill/>
          <a:ln w="9525">
            <a:noFill/>
            <a:miter lim="800000"/>
            <a:headEnd/>
            <a:tailEnd/>
          </a:ln>
        </p:spPr>
      </p:pic>
      <p:pic>
        <p:nvPicPr>
          <p:cNvPr id="34839" name="Рисунок 586"/>
          <p:cNvPicPr>
            <a:picLocks noChangeAspect="1"/>
          </p:cNvPicPr>
          <p:nvPr/>
        </p:nvPicPr>
        <p:blipFill>
          <a:blip r:embed="rId3"/>
          <a:srcRect/>
          <a:stretch>
            <a:fillRect/>
          </a:stretch>
        </p:blipFill>
        <p:spPr bwMode="auto">
          <a:xfrm>
            <a:off x="2151063" y="1776413"/>
            <a:ext cx="785812" cy="1068387"/>
          </a:xfrm>
          <a:prstGeom prst="rect">
            <a:avLst/>
          </a:prstGeom>
          <a:noFill/>
          <a:ln w="9525">
            <a:noFill/>
            <a:miter lim="800000"/>
            <a:headEnd/>
            <a:tailEnd/>
          </a:ln>
        </p:spPr>
      </p:pic>
      <p:sp>
        <p:nvSpPr>
          <p:cNvPr id="588" name="Прямоугольник 6">
            <a:extLst>
              <a:ext uri="{FF2B5EF4-FFF2-40B4-BE49-F238E27FC236}"/>
            </a:extLst>
          </p:cNvPr>
          <p:cNvSpPr/>
          <p:nvPr/>
        </p:nvSpPr>
        <p:spPr>
          <a:xfrm>
            <a:off x="5630863" y="1736725"/>
            <a:ext cx="1176337" cy="584200"/>
          </a:xfrm>
          <a:custGeom>
            <a:avLst/>
            <a:gdLst>
              <a:gd name="connsiteX0" fmla="*/ 0 w 502085"/>
              <a:gd name="connsiteY0" fmla="*/ 0 h 287038"/>
              <a:gd name="connsiteX1" fmla="*/ 502085 w 502085"/>
              <a:gd name="connsiteY1" fmla="*/ 0 h 287038"/>
              <a:gd name="connsiteX2" fmla="*/ 502085 w 502085"/>
              <a:gd name="connsiteY2" fmla="*/ 287038 h 287038"/>
              <a:gd name="connsiteX3" fmla="*/ 0 w 502085"/>
              <a:gd name="connsiteY3" fmla="*/ 287038 h 287038"/>
              <a:gd name="connsiteX4" fmla="*/ 0 w 502085"/>
              <a:gd name="connsiteY4" fmla="*/ 0 h 287038"/>
              <a:gd name="connsiteX0" fmla="*/ 0 w 587810"/>
              <a:gd name="connsiteY0" fmla="*/ 0 h 287038"/>
              <a:gd name="connsiteX1" fmla="*/ 587810 w 587810"/>
              <a:gd name="connsiteY1" fmla="*/ 40481 h 287038"/>
              <a:gd name="connsiteX2" fmla="*/ 502085 w 587810"/>
              <a:gd name="connsiteY2" fmla="*/ 287038 h 287038"/>
              <a:gd name="connsiteX3" fmla="*/ 0 w 587810"/>
              <a:gd name="connsiteY3" fmla="*/ 287038 h 287038"/>
              <a:gd name="connsiteX4" fmla="*/ 0 w 587810"/>
              <a:gd name="connsiteY4" fmla="*/ 0 h 287038"/>
              <a:gd name="connsiteX0" fmla="*/ 0 w 597335"/>
              <a:gd name="connsiteY0" fmla="*/ 7144 h 246557"/>
              <a:gd name="connsiteX1" fmla="*/ 597335 w 597335"/>
              <a:gd name="connsiteY1" fmla="*/ 0 h 246557"/>
              <a:gd name="connsiteX2" fmla="*/ 511610 w 597335"/>
              <a:gd name="connsiteY2" fmla="*/ 246557 h 246557"/>
              <a:gd name="connsiteX3" fmla="*/ 9525 w 597335"/>
              <a:gd name="connsiteY3" fmla="*/ 246557 h 246557"/>
              <a:gd name="connsiteX4" fmla="*/ 0 w 597335"/>
              <a:gd name="connsiteY4" fmla="*/ 7144 h 246557"/>
              <a:gd name="connsiteX0" fmla="*/ 0 w 597335"/>
              <a:gd name="connsiteY0" fmla="*/ 38100 h 277513"/>
              <a:gd name="connsiteX1" fmla="*/ 302060 w 597335"/>
              <a:gd name="connsiteY1" fmla="*/ 0 h 277513"/>
              <a:gd name="connsiteX2" fmla="*/ 597335 w 597335"/>
              <a:gd name="connsiteY2" fmla="*/ 30956 h 277513"/>
              <a:gd name="connsiteX3" fmla="*/ 511610 w 597335"/>
              <a:gd name="connsiteY3" fmla="*/ 277513 h 277513"/>
              <a:gd name="connsiteX4" fmla="*/ 9525 w 597335"/>
              <a:gd name="connsiteY4" fmla="*/ 277513 h 277513"/>
              <a:gd name="connsiteX5" fmla="*/ 0 w 597335"/>
              <a:gd name="connsiteY5" fmla="*/ 38100 h 277513"/>
              <a:gd name="connsiteX0" fmla="*/ 0 w 597335"/>
              <a:gd name="connsiteY0" fmla="*/ 38100 h 277513"/>
              <a:gd name="connsiteX1" fmla="*/ 302060 w 597335"/>
              <a:gd name="connsiteY1" fmla="*/ 0 h 277513"/>
              <a:gd name="connsiteX2" fmla="*/ 597335 w 597335"/>
              <a:gd name="connsiteY2" fmla="*/ 30956 h 277513"/>
              <a:gd name="connsiteX3" fmla="*/ 571141 w 597335"/>
              <a:gd name="connsiteY3" fmla="*/ 194170 h 277513"/>
              <a:gd name="connsiteX4" fmla="*/ 9525 w 597335"/>
              <a:gd name="connsiteY4" fmla="*/ 277513 h 277513"/>
              <a:gd name="connsiteX5" fmla="*/ 0 w 597335"/>
              <a:gd name="connsiteY5" fmla="*/ 38100 h 277513"/>
              <a:gd name="connsiteX0" fmla="*/ 0 w 597335"/>
              <a:gd name="connsiteY0" fmla="*/ 38100 h 194170"/>
              <a:gd name="connsiteX1" fmla="*/ 302060 w 597335"/>
              <a:gd name="connsiteY1" fmla="*/ 0 h 194170"/>
              <a:gd name="connsiteX2" fmla="*/ 597335 w 597335"/>
              <a:gd name="connsiteY2" fmla="*/ 30956 h 194170"/>
              <a:gd name="connsiteX3" fmla="*/ 571141 w 597335"/>
              <a:gd name="connsiteY3" fmla="*/ 194170 h 194170"/>
              <a:gd name="connsiteX4" fmla="*/ 30956 w 597335"/>
              <a:gd name="connsiteY4" fmla="*/ 189407 h 194170"/>
              <a:gd name="connsiteX5" fmla="*/ 0 w 597335"/>
              <a:gd name="connsiteY5" fmla="*/ 38100 h 194170"/>
              <a:gd name="connsiteX0" fmla="*/ 0 w 597335"/>
              <a:gd name="connsiteY0" fmla="*/ 38100 h 292923"/>
              <a:gd name="connsiteX1" fmla="*/ 302060 w 597335"/>
              <a:gd name="connsiteY1" fmla="*/ 0 h 292923"/>
              <a:gd name="connsiteX2" fmla="*/ 597335 w 597335"/>
              <a:gd name="connsiteY2" fmla="*/ 30956 h 292923"/>
              <a:gd name="connsiteX3" fmla="*/ 571141 w 597335"/>
              <a:gd name="connsiteY3" fmla="*/ 194170 h 292923"/>
              <a:gd name="connsiteX4" fmla="*/ 294917 w 597335"/>
              <a:gd name="connsiteY4" fmla="*/ 292894 h 292923"/>
              <a:gd name="connsiteX5" fmla="*/ 30956 w 597335"/>
              <a:gd name="connsiteY5" fmla="*/ 189407 h 292923"/>
              <a:gd name="connsiteX6" fmla="*/ 0 w 597335"/>
              <a:gd name="connsiteY6" fmla="*/ 38100 h 292923"/>
              <a:gd name="connsiteX0" fmla="*/ 0 w 597335"/>
              <a:gd name="connsiteY0" fmla="*/ 38100 h 293436"/>
              <a:gd name="connsiteX1" fmla="*/ 302060 w 597335"/>
              <a:gd name="connsiteY1" fmla="*/ 0 h 293436"/>
              <a:gd name="connsiteX2" fmla="*/ 597335 w 597335"/>
              <a:gd name="connsiteY2" fmla="*/ 30956 h 293436"/>
              <a:gd name="connsiteX3" fmla="*/ 571141 w 597335"/>
              <a:gd name="connsiteY3" fmla="*/ 194170 h 293436"/>
              <a:gd name="connsiteX4" fmla="*/ 294917 w 597335"/>
              <a:gd name="connsiteY4" fmla="*/ 292894 h 293436"/>
              <a:gd name="connsiteX5" fmla="*/ 30956 w 597335"/>
              <a:gd name="connsiteY5" fmla="*/ 189407 h 293436"/>
              <a:gd name="connsiteX6" fmla="*/ 0 w 597335"/>
              <a:gd name="connsiteY6" fmla="*/ 38100 h 293436"/>
              <a:gd name="connsiteX0" fmla="*/ 0 w 597335"/>
              <a:gd name="connsiteY0" fmla="*/ 38100 h 293743"/>
              <a:gd name="connsiteX1" fmla="*/ 302060 w 597335"/>
              <a:gd name="connsiteY1" fmla="*/ 0 h 293743"/>
              <a:gd name="connsiteX2" fmla="*/ 597335 w 597335"/>
              <a:gd name="connsiteY2" fmla="*/ 30956 h 293743"/>
              <a:gd name="connsiteX3" fmla="*/ 571141 w 597335"/>
              <a:gd name="connsiteY3" fmla="*/ 194170 h 293743"/>
              <a:gd name="connsiteX4" fmla="*/ 294917 w 597335"/>
              <a:gd name="connsiteY4" fmla="*/ 292894 h 293743"/>
              <a:gd name="connsiteX5" fmla="*/ 30956 w 597335"/>
              <a:gd name="connsiteY5" fmla="*/ 189407 h 293743"/>
              <a:gd name="connsiteX6" fmla="*/ 0 w 597335"/>
              <a:gd name="connsiteY6" fmla="*/ 38100 h 293743"/>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 name="connsiteX0" fmla="*/ 0 w 597335"/>
              <a:gd name="connsiteY0" fmla="*/ 38100 h 292894"/>
              <a:gd name="connsiteX1" fmla="*/ 302060 w 597335"/>
              <a:gd name="connsiteY1" fmla="*/ 0 h 292894"/>
              <a:gd name="connsiteX2" fmla="*/ 597335 w 597335"/>
              <a:gd name="connsiteY2" fmla="*/ 30956 h 292894"/>
              <a:gd name="connsiteX3" fmla="*/ 571141 w 597335"/>
              <a:gd name="connsiteY3" fmla="*/ 194170 h 292894"/>
              <a:gd name="connsiteX4" fmla="*/ 294917 w 597335"/>
              <a:gd name="connsiteY4" fmla="*/ 292894 h 292894"/>
              <a:gd name="connsiteX5" fmla="*/ 30956 w 597335"/>
              <a:gd name="connsiteY5" fmla="*/ 189407 h 292894"/>
              <a:gd name="connsiteX6" fmla="*/ 0 w 597335"/>
              <a:gd name="connsiteY6" fmla="*/ 3810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335" h="292894">
                <a:moveTo>
                  <a:pt x="0" y="38100"/>
                </a:moveTo>
                <a:cubicBezTo>
                  <a:pt x="99893" y="31751"/>
                  <a:pt x="206929" y="8731"/>
                  <a:pt x="302060" y="0"/>
                </a:cubicBezTo>
                <a:lnTo>
                  <a:pt x="597335" y="30956"/>
                </a:lnTo>
                <a:cubicBezTo>
                  <a:pt x="555267" y="78217"/>
                  <a:pt x="563203" y="144527"/>
                  <a:pt x="571141" y="194170"/>
                </a:cubicBezTo>
                <a:cubicBezTo>
                  <a:pt x="514785" y="235015"/>
                  <a:pt x="451286" y="275862"/>
                  <a:pt x="294917" y="292894"/>
                </a:cubicBezTo>
                <a:cubicBezTo>
                  <a:pt x="197405" y="272686"/>
                  <a:pt x="83224" y="238190"/>
                  <a:pt x="30956" y="189407"/>
                </a:cubicBezTo>
                <a:cubicBezTo>
                  <a:pt x="61118" y="115158"/>
                  <a:pt x="48419" y="55199"/>
                  <a:pt x="0" y="38100"/>
                </a:cubicBezTo>
                <a:close/>
              </a:path>
            </a:pathLst>
          </a:custGeom>
          <a:noFill/>
          <a:ln w="190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nvGrpSpPr>
          <p:cNvPr id="34841" name="Группа 588"/>
          <p:cNvGrpSpPr>
            <a:grpSpLocks/>
          </p:cNvGrpSpPr>
          <p:nvPr/>
        </p:nvGrpSpPr>
        <p:grpSpPr bwMode="auto">
          <a:xfrm>
            <a:off x="5780088" y="1338263"/>
            <a:ext cx="876300" cy="868362"/>
            <a:chOff x="3383485" y="-1806338"/>
            <a:chExt cx="406066" cy="397146"/>
          </a:xfrm>
        </p:grpSpPr>
        <p:sp>
          <p:nvSpPr>
            <p:cNvPr id="34844" name="Полилиния: фигура 589"/>
            <p:cNvSpPr>
              <a:spLocks/>
            </p:cNvSpPr>
            <p:nvPr/>
          </p:nvSpPr>
          <p:spPr bwMode="auto">
            <a:xfrm>
              <a:off x="3668388" y="-1783440"/>
              <a:ext cx="70172" cy="70171"/>
            </a:xfrm>
            <a:custGeom>
              <a:avLst/>
              <a:gdLst>
                <a:gd name="T0" fmla="*/ 69010 w 70171"/>
                <a:gd name="T1" fmla="*/ 36255 h 70171"/>
                <a:gd name="T2" fmla="*/ 36263 w 70171"/>
                <a:gd name="T3" fmla="*/ 69002 h 70171"/>
                <a:gd name="T4" fmla="*/ 3509 w 70171"/>
                <a:gd name="T5" fmla="*/ 36255 h 70171"/>
                <a:gd name="T6" fmla="*/ 36263 w 70171"/>
                <a:gd name="T7" fmla="*/ 3509 h 70171"/>
                <a:gd name="T8" fmla="*/ 69010 w 70171"/>
                <a:gd name="T9" fmla="*/ 36255 h 70171"/>
                <a:gd name="T10" fmla="*/ 0 60000 65536"/>
                <a:gd name="T11" fmla="*/ 0 60000 65536"/>
                <a:gd name="T12" fmla="*/ 0 60000 65536"/>
                <a:gd name="T13" fmla="*/ 0 60000 65536"/>
                <a:gd name="T14" fmla="*/ 0 60000 65536"/>
                <a:gd name="T15" fmla="*/ 0 w 70171"/>
                <a:gd name="T16" fmla="*/ 0 h 70171"/>
                <a:gd name="T17" fmla="*/ 70171 w 70171"/>
                <a:gd name="T18" fmla="*/ 70171 h 70171"/>
              </a:gdLst>
              <a:ahLst/>
              <a:cxnLst>
                <a:cxn ang="T10">
                  <a:pos x="T0" y="T1"/>
                </a:cxn>
                <a:cxn ang="T11">
                  <a:pos x="T2" y="T3"/>
                </a:cxn>
                <a:cxn ang="T12">
                  <a:pos x="T4" y="T5"/>
                </a:cxn>
                <a:cxn ang="T13">
                  <a:pos x="T6" y="T7"/>
                </a:cxn>
                <a:cxn ang="T14">
                  <a:pos x="T8" y="T9"/>
                </a:cxn>
              </a:cxnLst>
              <a:rect l="T15" t="T16" r="T17" b="T18"/>
              <a:pathLst>
                <a:path w="70171" h="70171">
                  <a:moveTo>
                    <a:pt x="69002" y="36255"/>
                  </a:moveTo>
                  <a:cubicBezTo>
                    <a:pt x="69002" y="54341"/>
                    <a:pt x="54341" y="69002"/>
                    <a:pt x="36255" y="69002"/>
                  </a:cubicBezTo>
                  <a:cubicBezTo>
                    <a:pt x="18170" y="69002"/>
                    <a:pt x="3509" y="54341"/>
                    <a:pt x="3509" y="36255"/>
                  </a:cubicBezTo>
                  <a:cubicBezTo>
                    <a:pt x="3509" y="18170"/>
                    <a:pt x="18170" y="3509"/>
                    <a:pt x="36255" y="3509"/>
                  </a:cubicBezTo>
                  <a:cubicBezTo>
                    <a:pt x="54341" y="3509"/>
                    <a:pt x="69002" y="18170"/>
                    <a:pt x="69002" y="36255"/>
                  </a:cubicBezTo>
                  <a:close/>
                </a:path>
              </a:pathLst>
            </a:custGeom>
            <a:solidFill>
              <a:srgbClr val="0C183B"/>
            </a:solidFill>
            <a:ln w="9525" cap="flat">
              <a:noFill/>
              <a:prstDash val="solid"/>
              <a:miter lim="800000"/>
              <a:headEnd/>
              <a:tailEnd/>
            </a:ln>
          </p:spPr>
          <p:txBody>
            <a:bodyPr anchor="ctr"/>
            <a:lstStyle/>
            <a:p>
              <a:endParaRPr lang="en-US"/>
            </a:p>
          </p:txBody>
        </p:sp>
        <p:sp>
          <p:nvSpPr>
            <p:cNvPr id="34845" name="Полилиния: фигура 590"/>
            <p:cNvSpPr>
              <a:spLocks/>
            </p:cNvSpPr>
            <p:nvPr/>
          </p:nvSpPr>
          <p:spPr bwMode="auto">
            <a:xfrm>
              <a:off x="3434483" y="-1783440"/>
              <a:ext cx="70172" cy="70171"/>
            </a:xfrm>
            <a:custGeom>
              <a:avLst/>
              <a:gdLst>
                <a:gd name="T0" fmla="*/ 69010 w 70171"/>
                <a:gd name="T1" fmla="*/ 36255 h 70171"/>
                <a:gd name="T2" fmla="*/ 36263 w 70171"/>
                <a:gd name="T3" fmla="*/ 69002 h 70171"/>
                <a:gd name="T4" fmla="*/ 3509 w 70171"/>
                <a:gd name="T5" fmla="*/ 36255 h 70171"/>
                <a:gd name="T6" fmla="*/ 36263 w 70171"/>
                <a:gd name="T7" fmla="*/ 3509 h 70171"/>
                <a:gd name="T8" fmla="*/ 69010 w 70171"/>
                <a:gd name="T9" fmla="*/ 36255 h 70171"/>
                <a:gd name="T10" fmla="*/ 0 60000 65536"/>
                <a:gd name="T11" fmla="*/ 0 60000 65536"/>
                <a:gd name="T12" fmla="*/ 0 60000 65536"/>
                <a:gd name="T13" fmla="*/ 0 60000 65536"/>
                <a:gd name="T14" fmla="*/ 0 60000 65536"/>
                <a:gd name="T15" fmla="*/ 0 w 70171"/>
                <a:gd name="T16" fmla="*/ 0 h 70171"/>
                <a:gd name="T17" fmla="*/ 70171 w 70171"/>
                <a:gd name="T18" fmla="*/ 70171 h 70171"/>
              </a:gdLst>
              <a:ahLst/>
              <a:cxnLst>
                <a:cxn ang="T10">
                  <a:pos x="T0" y="T1"/>
                </a:cxn>
                <a:cxn ang="T11">
                  <a:pos x="T2" y="T3"/>
                </a:cxn>
                <a:cxn ang="T12">
                  <a:pos x="T4" y="T5"/>
                </a:cxn>
                <a:cxn ang="T13">
                  <a:pos x="T6" y="T7"/>
                </a:cxn>
                <a:cxn ang="T14">
                  <a:pos x="T8" y="T9"/>
                </a:cxn>
              </a:cxnLst>
              <a:rect l="T15" t="T16" r="T17" b="T18"/>
              <a:pathLst>
                <a:path w="70171" h="70171">
                  <a:moveTo>
                    <a:pt x="69002" y="36255"/>
                  </a:moveTo>
                  <a:cubicBezTo>
                    <a:pt x="69002" y="54341"/>
                    <a:pt x="54341" y="69002"/>
                    <a:pt x="36255" y="69002"/>
                  </a:cubicBezTo>
                  <a:cubicBezTo>
                    <a:pt x="18170" y="69002"/>
                    <a:pt x="3509" y="54341"/>
                    <a:pt x="3509" y="36255"/>
                  </a:cubicBezTo>
                  <a:cubicBezTo>
                    <a:pt x="3509" y="18170"/>
                    <a:pt x="18170" y="3509"/>
                    <a:pt x="36255" y="3509"/>
                  </a:cubicBezTo>
                  <a:cubicBezTo>
                    <a:pt x="54341" y="3509"/>
                    <a:pt x="69002" y="18170"/>
                    <a:pt x="69002" y="36255"/>
                  </a:cubicBezTo>
                  <a:close/>
                </a:path>
              </a:pathLst>
            </a:custGeom>
            <a:solidFill>
              <a:srgbClr val="0C183B"/>
            </a:solidFill>
            <a:ln w="9525" cap="flat">
              <a:noFill/>
              <a:prstDash val="solid"/>
              <a:miter lim="800000"/>
              <a:headEnd/>
              <a:tailEnd/>
            </a:ln>
          </p:spPr>
          <p:txBody>
            <a:bodyPr anchor="ctr"/>
            <a:lstStyle/>
            <a:p>
              <a:endParaRPr lang="en-US"/>
            </a:p>
          </p:txBody>
        </p:sp>
        <p:sp>
          <p:nvSpPr>
            <p:cNvPr id="34846" name="Полилиния: фигура 591"/>
            <p:cNvSpPr>
              <a:spLocks/>
            </p:cNvSpPr>
            <p:nvPr/>
          </p:nvSpPr>
          <p:spPr bwMode="auto">
            <a:xfrm>
              <a:off x="3383485" y="-1708591"/>
              <a:ext cx="140343" cy="294720"/>
            </a:xfrm>
            <a:custGeom>
              <a:avLst/>
              <a:gdLst>
                <a:gd name="T0" fmla="*/ 112047 w 140343"/>
                <a:gd name="T1" fmla="*/ 111573 h 294719"/>
                <a:gd name="T2" fmla="*/ 133099 w 140343"/>
                <a:gd name="T3" fmla="*/ 33916 h 294719"/>
                <a:gd name="T4" fmla="*/ 138713 w 140343"/>
                <a:gd name="T5" fmla="*/ 22689 h 294719"/>
                <a:gd name="T6" fmla="*/ 112047 w 140343"/>
                <a:gd name="T7" fmla="*/ 7719 h 294719"/>
                <a:gd name="T8" fmla="*/ 86786 w 140343"/>
                <a:gd name="T9" fmla="*/ 3509 h 294719"/>
                <a:gd name="T10" fmla="*/ 61524 w 140343"/>
                <a:gd name="T11" fmla="*/ 7719 h 294719"/>
                <a:gd name="T12" fmla="*/ 29245 w 140343"/>
                <a:gd name="T13" fmla="*/ 28302 h 294719"/>
                <a:gd name="T14" fmla="*/ 25035 w 140343"/>
                <a:gd name="T15" fmla="*/ 35787 h 294719"/>
                <a:gd name="T16" fmla="*/ 3983 w 140343"/>
                <a:gd name="T17" fmla="*/ 113912 h 294719"/>
                <a:gd name="T18" fmla="*/ 13807 w 140343"/>
                <a:gd name="T19" fmla="*/ 131688 h 294719"/>
                <a:gd name="T20" fmla="*/ 17550 w 140343"/>
                <a:gd name="T21" fmla="*/ 132156 h 294719"/>
                <a:gd name="T22" fmla="*/ 31116 w 140343"/>
                <a:gd name="T23" fmla="*/ 121864 h 294719"/>
                <a:gd name="T24" fmla="*/ 49829 w 140343"/>
                <a:gd name="T25" fmla="*/ 53564 h 294719"/>
                <a:gd name="T26" fmla="*/ 49829 w 140343"/>
                <a:gd name="T27" fmla="*/ 291687 h 294719"/>
                <a:gd name="T28" fmla="*/ 77897 w 140343"/>
                <a:gd name="T29" fmla="*/ 291687 h 294719"/>
                <a:gd name="T30" fmla="*/ 77897 w 140343"/>
                <a:gd name="T31" fmla="*/ 157894 h 294719"/>
                <a:gd name="T32" fmla="*/ 96610 w 140343"/>
                <a:gd name="T33" fmla="*/ 157894 h 294719"/>
                <a:gd name="T34" fmla="*/ 96610 w 140343"/>
                <a:gd name="T35" fmla="*/ 291219 h 294719"/>
                <a:gd name="T36" fmla="*/ 124678 w 140343"/>
                <a:gd name="T37" fmla="*/ 291219 h 294719"/>
                <a:gd name="T38" fmla="*/ 124678 w 140343"/>
                <a:gd name="T39" fmla="*/ 139641 h 294719"/>
                <a:gd name="T40" fmla="*/ 112047 w 140343"/>
                <a:gd name="T41" fmla="*/ 111573 h 2947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0343"/>
                <a:gd name="T64" fmla="*/ 0 h 294719"/>
                <a:gd name="T65" fmla="*/ 140343 w 140343"/>
                <a:gd name="T66" fmla="*/ 294719 h 2947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0343" h="294719">
                  <a:moveTo>
                    <a:pt x="112047" y="111573"/>
                  </a:moveTo>
                  <a:lnTo>
                    <a:pt x="133099" y="33916"/>
                  </a:lnTo>
                  <a:cubicBezTo>
                    <a:pt x="134034" y="29706"/>
                    <a:pt x="136373" y="25963"/>
                    <a:pt x="138713" y="22689"/>
                  </a:cubicBezTo>
                  <a:cubicBezTo>
                    <a:pt x="131228" y="16139"/>
                    <a:pt x="121871" y="10994"/>
                    <a:pt x="112047" y="7719"/>
                  </a:cubicBezTo>
                  <a:cubicBezTo>
                    <a:pt x="104095" y="4912"/>
                    <a:pt x="95674" y="3509"/>
                    <a:pt x="86786" y="3509"/>
                  </a:cubicBezTo>
                  <a:cubicBezTo>
                    <a:pt x="77897" y="3509"/>
                    <a:pt x="69477" y="4912"/>
                    <a:pt x="61524" y="7719"/>
                  </a:cubicBezTo>
                  <a:cubicBezTo>
                    <a:pt x="48893" y="11929"/>
                    <a:pt x="38133" y="18946"/>
                    <a:pt x="29245" y="28302"/>
                  </a:cubicBezTo>
                  <a:cubicBezTo>
                    <a:pt x="27374" y="30642"/>
                    <a:pt x="25970" y="32981"/>
                    <a:pt x="25035" y="35787"/>
                  </a:cubicBezTo>
                  <a:lnTo>
                    <a:pt x="3983" y="113912"/>
                  </a:lnTo>
                  <a:cubicBezTo>
                    <a:pt x="2112" y="121397"/>
                    <a:pt x="5854" y="129817"/>
                    <a:pt x="13807" y="131688"/>
                  </a:cubicBezTo>
                  <a:cubicBezTo>
                    <a:pt x="15211" y="132156"/>
                    <a:pt x="16146" y="132156"/>
                    <a:pt x="17550" y="132156"/>
                  </a:cubicBezTo>
                  <a:cubicBezTo>
                    <a:pt x="23631" y="132156"/>
                    <a:pt x="29245" y="127946"/>
                    <a:pt x="31116" y="121864"/>
                  </a:cubicBezTo>
                  <a:lnTo>
                    <a:pt x="49829" y="53564"/>
                  </a:lnTo>
                  <a:lnTo>
                    <a:pt x="49829" y="291679"/>
                  </a:lnTo>
                  <a:lnTo>
                    <a:pt x="77897" y="291679"/>
                  </a:lnTo>
                  <a:lnTo>
                    <a:pt x="77897" y="157886"/>
                  </a:lnTo>
                  <a:lnTo>
                    <a:pt x="96610" y="157886"/>
                  </a:lnTo>
                  <a:lnTo>
                    <a:pt x="96610" y="291211"/>
                  </a:lnTo>
                  <a:lnTo>
                    <a:pt x="124678" y="291211"/>
                  </a:lnTo>
                  <a:lnTo>
                    <a:pt x="124678" y="139641"/>
                  </a:lnTo>
                  <a:cubicBezTo>
                    <a:pt x="114854" y="134963"/>
                    <a:pt x="109240" y="123268"/>
                    <a:pt x="112047" y="111573"/>
                  </a:cubicBezTo>
                  <a:close/>
                </a:path>
              </a:pathLst>
            </a:custGeom>
            <a:solidFill>
              <a:srgbClr val="0C183B"/>
            </a:solidFill>
            <a:ln w="9525" cap="flat">
              <a:noFill/>
              <a:prstDash val="solid"/>
              <a:miter lim="800000"/>
              <a:headEnd/>
              <a:tailEnd/>
            </a:ln>
          </p:spPr>
          <p:txBody>
            <a:bodyPr anchor="ctr"/>
            <a:lstStyle/>
            <a:p>
              <a:endParaRPr lang="en-US"/>
            </a:p>
          </p:txBody>
        </p:sp>
        <p:sp>
          <p:nvSpPr>
            <p:cNvPr id="34847" name="Полилиния: фигура 592"/>
            <p:cNvSpPr>
              <a:spLocks/>
            </p:cNvSpPr>
            <p:nvPr/>
          </p:nvSpPr>
          <p:spPr bwMode="auto">
            <a:xfrm>
              <a:off x="3649208" y="-1708123"/>
              <a:ext cx="140343" cy="294720"/>
            </a:xfrm>
            <a:custGeom>
              <a:avLst/>
              <a:gdLst>
                <a:gd name="T0" fmla="*/ 138706 w 140343"/>
                <a:gd name="T1" fmla="*/ 113444 h 294719"/>
                <a:gd name="T2" fmla="*/ 117186 w 140343"/>
                <a:gd name="T3" fmla="*/ 35787 h 294719"/>
                <a:gd name="T4" fmla="*/ 112976 w 140343"/>
                <a:gd name="T5" fmla="*/ 28302 h 294719"/>
                <a:gd name="T6" fmla="*/ 80697 w 140343"/>
                <a:gd name="T7" fmla="*/ 7719 h 294719"/>
                <a:gd name="T8" fmla="*/ 55436 w 140343"/>
                <a:gd name="T9" fmla="*/ 3509 h 294719"/>
                <a:gd name="T10" fmla="*/ 30174 w 140343"/>
                <a:gd name="T11" fmla="*/ 7719 h 294719"/>
                <a:gd name="T12" fmla="*/ 3509 w 140343"/>
                <a:gd name="T13" fmla="*/ 22689 h 294719"/>
                <a:gd name="T14" fmla="*/ 9122 w 140343"/>
                <a:gd name="T15" fmla="*/ 33448 h 294719"/>
                <a:gd name="T16" fmla="*/ 30174 w 140343"/>
                <a:gd name="T17" fmla="*/ 111105 h 294719"/>
                <a:gd name="T18" fmla="*/ 17543 w 140343"/>
                <a:gd name="T19" fmla="*/ 139173 h 294719"/>
                <a:gd name="T20" fmla="*/ 17543 w 140343"/>
                <a:gd name="T21" fmla="*/ 291219 h 294719"/>
                <a:gd name="T22" fmla="*/ 45612 w 140343"/>
                <a:gd name="T23" fmla="*/ 291219 h 294719"/>
                <a:gd name="T24" fmla="*/ 45612 w 140343"/>
                <a:gd name="T25" fmla="*/ 157426 h 294719"/>
                <a:gd name="T26" fmla="*/ 64324 w 140343"/>
                <a:gd name="T27" fmla="*/ 157426 h 294719"/>
                <a:gd name="T28" fmla="*/ 64324 w 140343"/>
                <a:gd name="T29" fmla="*/ 290752 h 294719"/>
                <a:gd name="T30" fmla="*/ 92393 w 140343"/>
                <a:gd name="T31" fmla="*/ 290752 h 294719"/>
                <a:gd name="T32" fmla="*/ 92393 w 140343"/>
                <a:gd name="T33" fmla="*/ 53096 h 294719"/>
                <a:gd name="T34" fmla="*/ 111105 w 140343"/>
                <a:gd name="T35" fmla="*/ 121397 h 294719"/>
                <a:gd name="T36" fmla="*/ 124671 w 140343"/>
                <a:gd name="T37" fmla="*/ 131688 h 294719"/>
                <a:gd name="T38" fmla="*/ 128414 w 140343"/>
                <a:gd name="T39" fmla="*/ 131221 h 294719"/>
                <a:gd name="T40" fmla="*/ 138706 w 140343"/>
                <a:gd name="T41" fmla="*/ 113444 h 2947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0343"/>
                <a:gd name="T64" fmla="*/ 0 h 294719"/>
                <a:gd name="T65" fmla="*/ 140343 w 140343"/>
                <a:gd name="T66" fmla="*/ 294719 h 2947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0343" h="294719">
                  <a:moveTo>
                    <a:pt x="138706" y="113444"/>
                  </a:moveTo>
                  <a:lnTo>
                    <a:pt x="117186" y="35787"/>
                  </a:lnTo>
                  <a:cubicBezTo>
                    <a:pt x="116251" y="32981"/>
                    <a:pt x="114847" y="30174"/>
                    <a:pt x="112976" y="28302"/>
                  </a:cubicBezTo>
                  <a:cubicBezTo>
                    <a:pt x="104088" y="18946"/>
                    <a:pt x="92860" y="11929"/>
                    <a:pt x="80697" y="7719"/>
                  </a:cubicBezTo>
                  <a:cubicBezTo>
                    <a:pt x="72745" y="4912"/>
                    <a:pt x="64324" y="3509"/>
                    <a:pt x="55436" y="3509"/>
                  </a:cubicBezTo>
                  <a:cubicBezTo>
                    <a:pt x="46547" y="3509"/>
                    <a:pt x="38127" y="4912"/>
                    <a:pt x="30174" y="7719"/>
                  </a:cubicBezTo>
                  <a:cubicBezTo>
                    <a:pt x="20350" y="10994"/>
                    <a:pt x="11461" y="16139"/>
                    <a:pt x="3509" y="22689"/>
                  </a:cubicBezTo>
                  <a:cubicBezTo>
                    <a:pt x="6315" y="25963"/>
                    <a:pt x="8187" y="29706"/>
                    <a:pt x="9122" y="33448"/>
                  </a:cubicBezTo>
                  <a:lnTo>
                    <a:pt x="30174" y="111105"/>
                  </a:lnTo>
                  <a:cubicBezTo>
                    <a:pt x="33448" y="122800"/>
                    <a:pt x="27367" y="134495"/>
                    <a:pt x="17543" y="139173"/>
                  </a:cubicBezTo>
                  <a:lnTo>
                    <a:pt x="17543" y="291211"/>
                  </a:lnTo>
                  <a:lnTo>
                    <a:pt x="45612" y="291211"/>
                  </a:lnTo>
                  <a:lnTo>
                    <a:pt x="45612" y="157418"/>
                  </a:lnTo>
                  <a:lnTo>
                    <a:pt x="64324" y="157418"/>
                  </a:lnTo>
                  <a:lnTo>
                    <a:pt x="64324" y="290744"/>
                  </a:lnTo>
                  <a:lnTo>
                    <a:pt x="92393" y="290744"/>
                  </a:lnTo>
                  <a:lnTo>
                    <a:pt x="92393" y="53096"/>
                  </a:lnTo>
                  <a:lnTo>
                    <a:pt x="111105" y="121397"/>
                  </a:lnTo>
                  <a:cubicBezTo>
                    <a:pt x="112976" y="127478"/>
                    <a:pt x="118590" y="131688"/>
                    <a:pt x="124671" y="131688"/>
                  </a:cubicBezTo>
                  <a:cubicBezTo>
                    <a:pt x="126075" y="131688"/>
                    <a:pt x="127011" y="131688"/>
                    <a:pt x="128414" y="131221"/>
                  </a:cubicBezTo>
                  <a:cubicBezTo>
                    <a:pt x="136367" y="129349"/>
                    <a:pt x="140577" y="120929"/>
                    <a:pt x="138706" y="113444"/>
                  </a:cubicBezTo>
                  <a:close/>
                </a:path>
              </a:pathLst>
            </a:custGeom>
            <a:solidFill>
              <a:srgbClr val="0C183B"/>
            </a:solidFill>
            <a:ln w="9525" cap="flat">
              <a:noFill/>
              <a:prstDash val="solid"/>
              <a:miter lim="800000"/>
              <a:headEnd/>
              <a:tailEnd/>
            </a:ln>
          </p:spPr>
          <p:txBody>
            <a:bodyPr anchor="ctr"/>
            <a:lstStyle/>
            <a:p>
              <a:endParaRPr lang="en-US"/>
            </a:p>
          </p:txBody>
        </p:sp>
        <p:sp>
          <p:nvSpPr>
            <p:cNvPr id="34848" name="Полилиния: фигура 593"/>
            <p:cNvSpPr>
              <a:spLocks/>
            </p:cNvSpPr>
            <p:nvPr/>
          </p:nvSpPr>
          <p:spPr bwMode="auto">
            <a:xfrm>
              <a:off x="3530098" y="-1605532"/>
              <a:ext cx="99306" cy="196340"/>
            </a:xfrm>
            <a:custGeom>
              <a:avLst/>
              <a:gdLst>
                <a:gd name="T0" fmla="*/ 23129 w 99305"/>
                <a:gd name="T1" fmla="*/ 800581 h 160302"/>
                <a:gd name="T2" fmla="*/ 14977 w 99305"/>
                <a:gd name="T3" fmla="*/ 745137 h 160302"/>
                <a:gd name="T4" fmla="*/ 14002 w 99305"/>
                <a:gd name="T5" fmla="*/ 452347 h 160302"/>
                <a:gd name="T6" fmla="*/ 13027 w 99305"/>
                <a:gd name="T7" fmla="*/ 174514 h 160302"/>
                <a:gd name="T8" fmla="*/ 11683 w 99305"/>
                <a:gd name="T9" fmla="*/ 186769 h 160302"/>
                <a:gd name="T10" fmla="*/ 6747 w 99305"/>
                <a:gd name="T11" fmla="*/ 213683 h 160302"/>
                <a:gd name="T12" fmla="*/ 2772 w 99305"/>
                <a:gd name="T13" fmla="*/ 206946 h 160302"/>
                <a:gd name="T14" fmla="*/ 19 w 99305"/>
                <a:gd name="T15" fmla="*/ 182164 h 160302"/>
                <a:gd name="T16" fmla="*/ 590 w 99305"/>
                <a:gd name="T17" fmla="*/ 162338 h 160302"/>
                <a:gd name="T18" fmla="*/ 1676 w 99305"/>
                <a:gd name="T19" fmla="*/ 146325 h 160302"/>
                <a:gd name="T20" fmla="*/ 2757 w 99305"/>
                <a:gd name="T21" fmla="*/ 125440 h 160302"/>
                <a:gd name="T22" fmla="*/ 3645 w 99305"/>
                <a:gd name="T23" fmla="*/ 102959 h 160302"/>
                <a:gd name="T24" fmla="*/ 4612 w 99305"/>
                <a:gd name="T25" fmla="*/ 83813 h 160302"/>
                <a:gd name="T26" fmla="*/ 5565 w 99305"/>
                <a:gd name="T27" fmla="*/ 66330 h 160302"/>
                <a:gd name="T28" fmla="*/ 9332 w 99305"/>
                <a:gd name="T29" fmla="*/ 8881 h 160302"/>
                <a:gd name="T30" fmla="*/ 18845 w 99305"/>
                <a:gd name="T31" fmla="*/ 2943 h 160302"/>
                <a:gd name="T32" fmla="*/ 27877 w 99305"/>
                <a:gd name="T33" fmla="*/ 6866 h 160302"/>
                <a:gd name="T34" fmla="*/ 43742 w 99305"/>
                <a:gd name="T35" fmla="*/ 13673 h 160302"/>
                <a:gd name="T36" fmla="*/ 48933 w 99305"/>
                <a:gd name="T37" fmla="*/ 25844 h 160302"/>
                <a:gd name="T38" fmla="*/ 56550 w 99305"/>
                <a:gd name="T39" fmla="*/ 30530 h 160302"/>
                <a:gd name="T40" fmla="*/ 65213 w 99305"/>
                <a:gd name="T41" fmla="*/ 23393 h 160302"/>
                <a:gd name="T42" fmla="*/ 80240 w 99305"/>
                <a:gd name="T43" fmla="*/ 10863 h 160302"/>
                <a:gd name="T44" fmla="*/ 87472 w 99305"/>
                <a:gd name="T45" fmla="*/ 6454 h 160302"/>
                <a:gd name="T46" fmla="*/ 93894 w 99305"/>
                <a:gd name="T47" fmla="*/ 2246 h 160302"/>
                <a:gd name="T48" fmla="*/ 99330 w 99305"/>
                <a:gd name="T49" fmla="*/ 93 h 160302"/>
                <a:gd name="T50" fmla="*/ 99154 w 99305"/>
                <a:gd name="T51" fmla="*/ 374118 h 160302"/>
                <a:gd name="T52" fmla="*/ 98978 w 99305"/>
                <a:gd name="T53" fmla="*/ 748154 h 160302"/>
                <a:gd name="T54" fmla="*/ 97537 w 99305"/>
                <a:gd name="T55" fmla="*/ 761743 h 160302"/>
                <a:gd name="T56" fmla="*/ 79676 w 99305"/>
                <a:gd name="T57" fmla="*/ 812345 h 160302"/>
                <a:gd name="T58" fmla="*/ 72012 w 99305"/>
                <a:gd name="T59" fmla="*/ 799731 h 160302"/>
                <a:gd name="T60" fmla="*/ 65766 w 99305"/>
                <a:gd name="T61" fmla="*/ 764352 h 160302"/>
                <a:gd name="T62" fmla="*/ 64378 w 99305"/>
                <a:gd name="T63" fmla="*/ 747833 h 160302"/>
                <a:gd name="T64" fmla="*/ 63642 w 99305"/>
                <a:gd name="T65" fmla="*/ 458123 h 160302"/>
                <a:gd name="T66" fmla="*/ 63474 w 99305"/>
                <a:gd name="T67" fmla="*/ 172054 h 160302"/>
                <a:gd name="T68" fmla="*/ 56570 w 99305"/>
                <a:gd name="T69" fmla="*/ 172054 h 160302"/>
                <a:gd name="T70" fmla="*/ 49667 w 99305"/>
                <a:gd name="T71" fmla="*/ 172054 h 160302"/>
                <a:gd name="T72" fmla="*/ 49491 w 99305"/>
                <a:gd name="T73" fmla="*/ 459233 h 160302"/>
                <a:gd name="T74" fmla="*/ 49323 w 99305"/>
                <a:gd name="T75" fmla="*/ 746402 h 160302"/>
                <a:gd name="T76" fmla="*/ 47190 w 99305"/>
                <a:gd name="T77" fmla="*/ 766809 h 160302"/>
                <a:gd name="T78" fmla="*/ 40828 w 99305"/>
                <a:gd name="T79" fmla="*/ 800146 h 160302"/>
                <a:gd name="T80" fmla="*/ 31907 w 99305"/>
                <a:gd name="T81" fmla="*/ 813087 h 160302"/>
                <a:gd name="T82" fmla="*/ 23129 w 99305"/>
                <a:gd name="T83" fmla="*/ 800581 h 1603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305"/>
                <a:gd name="T127" fmla="*/ 0 h 160302"/>
                <a:gd name="T128" fmla="*/ 99305 w 99305"/>
                <a:gd name="T129" fmla="*/ 160302 h 1603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305" h="160302">
                  <a:moveTo>
                    <a:pt x="23129" y="158068"/>
                  </a:moveTo>
                  <a:cubicBezTo>
                    <a:pt x="18804" y="155453"/>
                    <a:pt x="16498" y="152356"/>
                    <a:pt x="14977" y="147122"/>
                  </a:cubicBezTo>
                  <a:cubicBezTo>
                    <a:pt x="14406" y="145160"/>
                    <a:pt x="14142" y="129484"/>
                    <a:pt x="14002" y="89312"/>
                  </a:cubicBezTo>
                  <a:cubicBezTo>
                    <a:pt x="13856" y="46993"/>
                    <a:pt x="13629" y="34256"/>
                    <a:pt x="13027" y="34457"/>
                  </a:cubicBezTo>
                  <a:cubicBezTo>
                    <a:pt x="12595" y="34601"/>
                    <a:pt x="11991" y="35689"/>
                    <a:pt x="11683" y="36876"/>
                  </a:cubicBezTo>
                  <a:cubicBezTo>
                    <a:pt x="11020" y="39436"/>
                    <a:pt x="8462" y="42190"/>
                    <a:pt x="6747" y="42190"/>
                  </a:cubicBezTo>
                  <a:cubicBezTo>
                    <a:pt x="6075" y="42190"/>
                    <a:pt x="4286" y="41591"/>
                    <a:pt x="2772" y="40860"/>
                  </a:cubicBezTo>
                  <a:cubicBezTo>
                    <a:pt x="42" y="39540"/>
                    <a:pt x="19" y="39500"/>
                    <a:pt x="19" y="35967"/>
                  </a:cubicBezTo>
                  <a:cubicBezTo>
                    <a:pt x="19" y="34008"/>
                    <a:pt x="276" y="32246"/>
                    <a:pt x="590" y="32052"/>
                  </a:cubicBezTo>
                  <a:cubicBezTo>
                    <a:pt x="904" y="31858"/>
                    <a:pt x="1393" y="30435"/>
                    <a:pt x="1676" y="28891"/>
                  </a:cubicBezTo>
                  <a:cubicBezTo>
                    <a:pt x="2338" y="25282"/>
                    <a:pt x="2273" y="25530"/>
                    <a:pt x="2757" y="24767"/>
                  </a:cubicBezTo>
                  <a:cubicBezTo>
                    <a:pt x="2987" y="24405"/>
                    <a:pt x="3386" y="22408"/>
                    <a:pt x="3645" y="20329"/>
                  </a:cubicBezTo>
                  <a:cubicBezTo>
                    <a:pt x="3903" y="18249"/>
                    <a:pt x="4339" y="16548"/>
                    <a:pt x="4612" y="16548"/>
                  </a:cubicBezTo>
                  <a:cubicBezTo>
                    <a:pt x="4885" y="16548"/>
                    <a:pt x="5314" y="14995"/>
                    <a:pt x="5565" y="13096"/>
                  </a:cubicBezTo>
                  <a:cubicBezTo>
                    <a:pt x="6198" y="8301"/>
                    <a:pt x="7854" y="3317"/>
                    <a:pt x="9332" y="1754"/>
                  </a:cubicBezTo>
                  <a:cubicBezTo>
                    <a:pt x="10463" y="559"/>
                    <a:pt x="11326" y="452"/>
                    <a:pt x="18845" y="581"/>
                  </a:cubicBezTo>
                  <a:cubicBezTo>
                    <a:pt x="23393" y="658"/>
                    <a:pt x="27457" y="1007"/>
                    <a:pt x="27877" y="1356"/>
                  </a:cubicBezTo>
                  <a:cubicBezTo>
                    <a:pt x="28522" y="1891"/>
                    <a:pt x="31366" y="2132"/>
                    <a:pt x="43742" y="2700"/>
                  </a:cubicBezTo>
                  <a:cubicBezTo>
                    <a:pt x="45771" y="2793"/>
                    <a:pt x="48539" y="4074"/>
                    <a:pt x="48933" y="5102"/>
                  </a:cubicBezTo>
                  <a:cubicBezTo>
                    <a:pt x="49209" y="5821"/>
                    <a:pt x="50911" y="6028"/>
                    <a:pt x="56542" y="6028"/>
                  </a:cubicBezTo>
                  <a:cubicBezTo>
                    <a:pt x="63081" y="6028"/>
                    <a:pt x="63934" y="5889"/>
                    <a:pt x="65205" y="4618"/>
                  </a:cubicBezTo>
                  <a:cubicBezTo>
                    <a:pt x="66665" y="3158"/>
                    <a:pt x="66707" y="3151"/>
                    <a:pt x="80232" y="2145"/>
                  </a:cubicBezTo>
                  <a:cubicBezTo>
                    <a:pt x="83667" y="1889"/>
                    <a:pt x="86922" y="1497"/>
                    <a:pt x="87464" y="1274"/>
                  </a:cubicBezTo>
                  <a:cubicBezTo>
                    <a:pt x="88007" y="1050"/>
                    <a:pt x="90897" y="676"/>
                    <a:pt x="93886" y="443"/>
                  </a:cubicBezTo>
                  <a:lnTo>
                    <a:pt x="99322" y="19"/>
                  </a:lnTo>
                  <a:lnTo>
                    <a:pt x="99146" y="73867"/>
                  </a:lnTo>
                  <a:lnTo>
                    <a:pt x="98970" y="147717"/>
                  </a:lnTo>
                  <a:lnTo>
                    <a:pt x="97529" y="150401"/>
                  </a:lnTo>
                  <a:cubicBezTo>
                    <a:pt x="93713" y="157507"/>
                    <a:pt x="87547" y="160956"/>
                    <a:pt x="79668" y="160392"/>
                  </a:cubicBezTo>
                  <a:cubicBezTo>
                    <a:pt x="75942" y="160125"/>
                    <a:pt x="74605" y="159691"/>
                    <a:pt x="72004" y="157901"/>
                  </a:cubicBezTo>
                  <a:cubicBezTo>
                    <a:pt x="67651" y="154906"/>
                    <a:pt x="66702" y="153845"/>
                    <a:pt x="65758" y="150916"/>
                  </a:cubicBezTo>
                  <a:cubicBezTo>
                    <a:pt x="65307" y="149518"/>
                    <a:pt x="64683" y="148050"/>
                    <a:pt x="64370" y="147654"/>
                  </a:cubicBezTo>
                  <a:cubicBezTo>
                    <a:pt x="64058" y="147258"/>
                    <a:pt x="63727" y="121517"/>
                    <a:pt x="63634" y="90453"/>
                  </a:cubicBezTo>
                  <a:lnTo>
                    <a:pt x="63466" y="33971"/>
                  </a:lnTo>
                  <a:lnTo>
                    <a:pt x="56562" y="33971"/>
                  </a:lnTo>
                  <a:lnTo>
                    <a:pt x="49659" y="33971"/>
                  </a:lnTo>
                  <a:lnTo>
                    <a:pt x="49491" y="90672"/>
                  </a:lnTo>
                  <a:lnTo>
                    <a:pt x="49323" y="147372"/>
                  </a:lnTo>
                  <a:lnTo>
                    <a:pt x="47190" y="151401"/>
                  </a:lnTo>
                  <a:cubicBezTo>
                    <a:pt x="45390" y="154799"/>
                    <a:pt x="44396" y="155829"/>
                    <a:pt x="40828" y="157983"/>
                  </a:cubicBezTo>
                  <a:cubicBezTo>
                    <a:pt x="36964" y="160317"/>
                    <a:pt x="36194" y="160538"/>
                    <a:pt x="31907" y="160538"/>
                  </a:cubicBezTo>
                  <a:cubicBezTo>
                    <a:pt x="27646" y="160538"/>
                    <a:pt x="26838" y="160311"/>
                    <a:pt x="23129" y="158068"/>
                  </a:cubicBezTo>
                  <a:close/>
                </a:path>
              </a:pathLst>
            </a:custGeom>
            <a:solidFill>
              <a:srgbClr val="0C183B"/>
            </a:solidFill>
            <a:ln w="636" cap="flat">
              <a:noFill/>
              <a:prstDash val="solid"/>
              <a:miter lim="800000"/>
              <a:headEnd/>
              <a:tailEnd/>
            </a:ln>
          </p:spPr>
          <p:txBody>
            <a:bodyPr anchor="ctr"/>
            <a:lstStyle/>
            <a:p>
              <a:endParaRPr lang="en-US"/>
            </a:p>
          </p:txBody>
        </p:sp>
        <p:sp>
          <p:nvSpPr>
            <p:cNvPr id="34849" name="Полилиния: фигура 594"/>
            <p:cNvSpPr>
              <a:spLocks/>
            </p:cNvSpPr>
            <p:nvPr/>
          </p:nvSpPr>
          <p:spPr bwMode="auto">
            <a:xfrm>
              <a:off x="3502815" y="-1713946"/>
              <a:ext cx="167369" cy="141802"/>
            </a:xfrm>
            <a:custGeom>
              <a:avLst/>
              <a:gdLst>
                <a:gd name="T0" fmla="*/ 144331 w 167369"/>
                <a:gd name="T1" fmla="*/ 161314 h 135754"/>
                <a:gd name="T2" fmla="*/ 141066 w 167369"/>
                <a:gd name="T3" fmla="*/ 142285 h 135754"/>
                <a:gd name="T4" fmla="*/ 137337 w 167369"/>
                <a:gd name="T5" fmla="*/ 116939 h 135754"/>
                <a:gd name="T6" fmla="*/ 133791 w 167369"/>
                <a:gd name="T7" fmla="*/ 94045 h 135754"/>
                <a:gd name="T8" fmla="*/ 129212 w 167369"/>
                <a:gd name="T9" fmla="*/ 77797 h 135754"/>
                <a:gd name="T10" fmla="*/ 126582 w 167369"/>
                <a:gd name="T11" fmla="*/ 124125 h 135754"/>
                <a:gd name="T12" fmla="*/ 93708 w 167369"/>
                <a:gd name="T13" fmla="*/ 126295 h 135754"/>
                <a:gd name="T14" fmla="*/ 74413 w 167369"/>
                <a:gd name="T15" fmla="*/ 126218 h 135754"/>
                <a:gd name="T16" fmla="*/ 47310 w 167369"/>
                <a:gd name="T17" fmla="*/ 125023 h 135754"/>
                <a:gd name="T18" fmla="*/ 41088 w 167369"/>
                <a:gd name="T19" fmla="*/ 100382 h 135754"/>
                <a:gd name="T20" fmla="*/ 34744 w 167369"/>
                <a:gd name="T21" fmla="*/ 85870 h 135754"/>
                <a:gd name="T22" fmla="*/ 31905 w 167369"/>
                <a:gd name="T23" fmla="*/ 103448 h 135754"/>
                <a:gd name="T24" fmla="*/ 28396 w 167369"/>
                <a:gd name="T25" fmla="*/ 125320 h 135754"/>
                <a:gd name="T26" fmla="*/ 23494 w 167369"/>
                <a:gd name="T27" fmla="*/ 156915 h 135754"/>
                <a:gd name="T28" fmla="*/ 19667 w 167369"/>
                <a:gd name="T29" fmla="*/ 162520 h 135754"/>
                <a:gd name="T30" fmla="*/ 1664 w 167369"/>
                <a:gd name="T31" fmla="*/ 136151 h 135754"/>
                <a:gd name="T32" fmla="*/ 4976 w 167369"/>
                <a:gd name="T33" fmla="*/ 113873 h 135754"/>
                <a:gd name="T34" fmla="*/ 8399 w 167369"/>
                <a:gd name="T35" fmla="*/ 91594 h 135754"/>
                <a:gd name="T36" fmla="*/ 10818 w 167369"/>
                <a:gd name="T37" fmla="*/ 76507 h 135754"/>
                <a:gd name="T38" fmla="*/ 14076 w 167369"/>
                <a:gd name="T39" fmla="*/ 64613 h 135754"/>
                <a:gd name="T40" fmla="*/ 19083 w 167369"/>
                <a:gd name="T41" fmla="*/ 52350 h 135754"/>
                <a:gd name="T42" fmla="*/ 22094 w 167369"/>
                <a:gd name="T43" fmla="*/ 44991 h 135754"/>
                <a:gd name="T44" fmla="*/ 24672 w 167369"/>
                <a:gd name="T45" fmla="*/ 38858 h 135754"/>
                <a:gd name="T46" fmla="*/ 29847 w 167369"/>
                <a:gd name="T47" fmla="*/ 25231 h 135754"/>
                <a:gd name="T48" fmla="*/ 35192 w 167369"/>
                <a:gd name="T49" fmla="*/ 12354 h 135754"/>
                <a:gd name="T50" fmla="*/ 39465 w 167369"/>
                <a:gd name="T51" fmla="*/ 4964 h 135754"/>
                <a:gd name="T52" fmla="*/ 61491 w 167369"/>
                <a:gd name="T53" fmla="*/ 1495 h 135754"/>
                <a:gd name="T54" fmla="*/ 66094 w 167369"/>
                <a:gd name="T55" fmla="*/ 20464 h 135754"/>
                <a:gd name="T56" fmla="*/ 80493 w 167369"/>
                <a:gd name="T57" fmla="*/ 22088 h 135754"/>
                <a:gd name="T58" fmla="*/ 92630 w 167369"/>
                <a:gd name="T59" fmla="*/ 28842 h 135754"/>
                <a:gd name="T60" fmla="*/ 99520 w 167369"/>
                <a:gd name="T61" fmla="*/ 24551 h 135754"/>
                <a:gd name="T62" fmla="*/ 103854 w 167369"/>
                <a:gd name="T63" fmla="*/ 6369 h 135754"/>
                <a:gd name="T64" fmla="*/ 112572 w 167369"/>
                <a:gd name="T65" fmla="*/ 24 h 135754"/>
                <a:gd name="T66" fmla="*/ 129705 w 167369"/>
                <a:gd name="T67" fmla="*/ 9970 h 135754"/>
                <a:gd name="T68" fmla="*/ 134782 w 167369"/>
                <a:gd name="T69" fmla="*/ 21886 h 135754"/>
                <a:gd name="T70" fmla="*/ 139732 w 167369"/>
                <a:gd name="T71" fmla="*/ 34362 h 135754"/>
                <a:gd name="T72" fmla="*/ 147982 w 167369"/>
                <a:gd name="T73" fmla="*/ 55210 h 135754"/>
                <a:gd name="T74" fmla="*/ 153514 w 167369"/>
                <a:gd name="T75" fmla="*/ 68699 h 135754"/>
                <a:gd name="T76" fmla="*/ 158581 w 167369"/>
                <a:gd name="T77" fmla="*/ 91796 h 135754"/>
                <a:gd name="T78" fmla="*/ 162099 w 167369"/>
                <a:gd name="T79" fmla="*/ 114486 h 135754"/>
                <a:gd name="T80" fmla="*/ 164717 w 167369"/>
                <a:gd name="T81" fmla="*/ 130885 h 135754"/>
                <a:gd name="T82" fmla="*/ 165874 w 167369"/>
                <a:gd name="T83" fmla="*/ 139223 h 135754"/>
                <a:gd name="T84" fmla="*/ 155805 w 167369"/>
                <a:gd name="T85" fmla="*/ 169248 h 135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7369"/>
                <a:gd name="T130" fmla="*/ 0 h 135754"/>
                <a:gd name="T131" fmla="*/ 167369 w 167369"/>
                <a:gd name="T132" fmla="*/ 135754 h 1357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7369" h="135754">
                  <a:moveTo>
                    <a:pt x="149731" y="135022"/>
                  </a:moveTo>
                  <a:cubicBezTo>
                    <a:pt x="148541" y="134435"/>
                    <a:pt x="146991" y="133185"/>
                    <a:pt x="146287" y="132242"/>
                  </a:cubicBezTo>
                  <a:cubicBezTo>
                    <a:pt x="145582" y="131301"/>
                    <a:pt x="144702" y="130167"/>
                    <a:pt x="144331" y="129725"/>
                  </a:cubicBezTo>
                  <a:cubicBezTo>
                    <a:pt x="143960" y="129282"/>
                    <a:pt x="143472" y="127507"/>
                    <a:pt x="143247" y="125780"/>
                  </a:cubicBezTo>
                  <a:cubicBezTo>
                    <a:pt x="143022" y="124053"/>
                    <a:pt x="142628" y="122344"/>
                    <a:pt x="142372" y="121982"/>
                  </a:cubicBezTo>
                  <a:cubicBezTo>
                    <a:pt x="142115" y="121621"/>
                    <a:pt x="141528" y="118218"/>
                    <a:pt x="141066" y="114421"/>
                  </a:cubicBezTo>
                  <a:cubicBezTo>
                    <a:pt x="140605" y="110624"/>
                    <a:pt x="140041" y="107222"/>
                    <a:pt x="139815" y="106860"/>
                  </a:cubicBezTo>
                  <a:cubicBezTo>
                    <a:pt x="139589" y="106499"/>
                    <a:pt x="139026" y="103984"/>
                    <a:pt x="138566" y="101272"/>
                  </a:cubicBezTo>
                  <a:cubicBezTo>
                    <a:pt x="138105" y="98560"/>
                    <a:pt x="137552" y="95305"/>
                    <a:pt x="137337" y="94039"/>
                  </a:cubicBezTo>
                  <a:cubicBezTo>
                    <a:pt x="137122" y="92773"/>
                    <a:pt x="136725" y="91442"/>
                    <a:pt x="136454" y="91080"/>
                  </a:cubicBezTo>
                  <a:cubicBezTo>
                    <a:pt x="136183" y="90719"/>
                    <a:pt x="135575" y="87094"/>
                    <a:pt x="135101" y="83026"/>
                  </a:cubicBezTo>
                  <a:cubicBezTo>
                    <a:pt x="134628" y="78958"/>
                    <a:pt x="134038" y="75630"/>
                    <a:pt x="133791" y="75630"/>
                  </a:cubicBezTo>
                  <a:cubicBezTo>
                    <a:pt x="133543" y="75630"/>
                    <a:pt x="133177" y="74036"/>
                    <a:pt x="132975" y="72088"/>
                  </a:cubicBezTo>
                  <a:cubicBezTo>
                    <a:pt x="132752" y="69925"/>
                    <a:pt x="131949" y="67499"/>
                    <a:pt x="130911" y="65855"/>
                  </a:cubicBezTo>
                  <a:cubicBezTo>
                    <a:pt x="129977" y="64375"/>
                    <a:pt x="129212" y="62893"/>
                    <a:pt x="129212" y="62563"/>
                  </a:cubicBezTo>
                  <a:cubicBezTo>
                    <a:pt x="129212" y="62050"/>
                    <a:pt x="127721" y="61165"/>
                    <a:pt x="126857" y="61165"/>
                  </a:cubicBezTo>
                  <a:cubicBezTo>
                    <a:pt x="126706" y="61165"/>
                    <a:pt x="126582" y="69862"/>
                    <a:pt x="126582" y="80492"/>
                  </a:cubicBezTo>
                  <a:lnTo>
                    <a:pt x="126582" y="99819"/>
                  </a:lnTo>
                  <a:lnTo>
                    <a:pt x="123788" y="100227"/>
                  </a:lnTo>
                  <a:cubicBezTo>
                    <a:pt x="117243" y="101182"/>
                    <a:pt x="109938" y="101834"/>
                    <a:pt x="102091" y="102161"/>
                  </a:cubicBezTo>
                  <a:cubicBezTo>
                    <a:pt x="95065" y="102455"/>
                    <a:pt x="93708" y="102357"/>
                    <a:pt x="93708" y="101563"/>
                  </a:cubicBezTo>
                  <a:cubicBezTo>
                    <a:pt x="93708" y="101041"/>
                    <a:pt x="93116" y="100022"/>
                    <a:pt x="92393" y="99299"/>
                  </a:cubicBezTo>
                  <a:cubicBezTo>
                    <a:pt x="91244" y="98151"/>
                    <a:pt x="90202" y="97984"/>
                    <a:pt x="84147" y="97984"/>
                  </a:cubicBezTo>
                  <a:cubicBezTo>
                    <a:pt x="76863" y="97984"/>
                    <a:pt x="75504" y="98475"/>
                    <a:pt x="74413" y="101502"/>
                  </a:cubicBezTo>
                  <a:cubicBezTo>
                    <a:pt x="74025" y="102577"/>
                    <a:pt x="73456" y="102675"/>
                    <a:pt x="69540" y="102340"/>
                  </a:cubicBezTo>
                  <a:cubicBezTo>
                    <a:pt x="67102" y="102132"/>
                    <a:pt x="61184" y="101774"/>
                    <a:pt x="56389" y="101543"/>
                  </a:cubicBezTo>
                  <a:cubicBezTo>
                    <a:pt x="51594" y="101313"/>
                    <a:pt x="47508" y="100862"/>
                    <a:pt x="47310" y="100541"/>
                  </a:cubicBezTo>
                  <a:cubicBezTo>
                    <a:pt x="47111" y="100219"/>
                    <a:pt x="45635" y="99957"/>
                    <a:pt x="44029" y="99957"/>
                  </a:cubicBezTo>
                  <a:lnTo>
                    <a:pt x="41109" y="99957"/>
                  </a:lnTo>
                  <a:lnTo>
                    <a:pt x="41088" y="80725"/>
                  </a:lnTo>
                  <a:cubicBezTo>
                    <a:pt x="41071" y="64628"/>
                    <a:pt x="40906" y="61280"/>
                    <a:pt x="40076" y="60182"/>
                  </a:cubicBezTo>
                  <a:cubicBezTo>
                    <a:pt x="39222" y="59052"/>
                    <a:pt x="38994" y="59007"/>
                    <a:pt x="38431" y="59853"/>
                  </a:cubicBezTo>
                  <a:cubicBezTo>
                    <a:pt x="36638" y="62547"/>
                    <a:pt x="35095" y="66398"/>
                    <a:pt x="34744" y="69055"/>
                  </a:cubicBezTo>
                  <a:cubicBezTo>
                    <a:pt x="34529" y="70682"/>
                    <a:pt x="34130" y="72309"/>
                    <a:pt x="33859" y="72671"/>
                  </a:cubicBezTo>
                  <a:cubicBezTo>
                    <a:pt x="33588" y="73032"/>
                    <a:pt x="33168" y="75251"/>
                    <a:pt x="32927" y="77602"/>
                  </a:cubicBezTo>
                  <a:cubicBezTo>
                    <a:pt x="32686" y="79953"/>
                    <a:pt x="32226" y="82468"/>
                    <a:pt x="31905" y="83191"/>
                  </a:cubicBezTo>
                  <a:cubicBezTo>
                    <a:pt x="31296" y="84563"/>
                    <a:pt x="29814" y="93938"/>
                    <a:pt x="29800" y="96505"/>
                  </a:cubicBezTo>
                  <a:cubicBezTo>
                    <a:pt x="29796" y="97318"/>
                    <a:pt x="29558" y="97984"/>
                    <a:pt x="29271" y="97984"/>
                  </a:cubicBezTo>
                  <a:cubicBezTo>
                    <a:pt x="28984" y="97984"/>
                    <a:pt x="28590" y="99242"/>
                    <a:pt x="28396" y="100779"/>
                  </a:cubicBezTo>
                  <a:cubicBezTo>
                    <a:pt x="27647" y="106692"/>
                    <a:pt x="26533" y="112833"/>
                    <a:pt x="25981" y="114093"/>
                  </a:cubicBezTo>
                  <a:cubicBezTo>
                    <a:pt x="25663" y="114816"/>
                    <a:pt x="25113" y="117743"/>
                    <a:pt x="24758" y="120599"/>
                  </a:cubicBezTo>
                  <a:cubicBezTo>
                    <a:pt x="24402" y="123454"/>
                    <a:pt x="23834" y="125969"/>
                    <a:pt x="23494" y="126187"/>
                  </a:cubicBezTo>
                  <a:cubicBezTo>
                    <a:pt x="23154" y="126406"/>
                    <a:pt x="22669" y="127251"/>
                    <a:pt x="22415" y="128064"/>
                  </a:cubicBezTo>
                  <a:cubicBezTo>
                    <a:pt x="22161" y="128878"/>
                    <a:pt x="21733" y="129544"/>
                    <a:pt x="21464" y="129544"/>
                  </a:cubicBezTo>
                  <a:cubicBezTo>
                    <a:pt x="21195" y="129544"/>
                    <a:pt x="20386" y="130061"/>
                    <a:pt x="19667" y="130694"/>
                  </a:cubicBezTo>
                  <a:cubicBezTo>
                    <a:pt x="15166" y="134653"/>
                    <a:pt x="8986" y="134525"/>
                    <a:pt x="3853" y="130368"/>
                  </a:cubicBezTo>
                  <a:cubicBezTo>
                    <a:pt x="935" y="128004"/>
                    <a:pt x="-228" y="124801"/>
                    <a:pt x="62" y="119921"/>
                  </a:cubicBezTo>
                  <a:cubicBezTo>
                    <a:pt x="394" y="114308"/>
                    <a:pt x="1003" y="110349"/>
                    <a:pt x="1664" y="109490"/>
                  </a:cubicBezTo>
                  <a:cubicBezTo>
                    <a:pt x="1943" y="109128"/>
                    <a:pt x="2385" y="106909"/>
                    <a:pt x="2646" y="104559"/>
                  </a:cubicBezTo>
                  <a:cubicBezTo>
                    <a:pt x="2907" y="102209"/>
                    <a:pt x="3345" y="99990"/>
                    <a:pt x="3618" y="99628"/>
                  </a:cubicBezTo>
                  <a:cubicBezTo>
                    <a:pt x="3892" y="99266"/>
                    <a:pt x="4503" y="95642"/>
                    <a:pt x="4976" y="91574"/>
                  </a:cubicBezTo>
                  <a:cubicBezTo>
                    <a:pt x="5449" y="87505"/>
                    <a:pt x="6051" y="84177"/>
                    <a:pt x="6312" y="84177"/>
                  </a:cubicBezTo>
                  <a:cubicBezTo>
                    <a:pt x="6776" y="84177"/>
                    <a:pt x="7491" y="80062"/>
                    <a:pt x="7767" y="75794"/>
                  </a:cubicBezTo>
                  <a:cubicBezTo>
                    <a:pt x="7844" y="74619"/>
                    <a:pt x="8128" y="73657"/>
                    <a:pt x="8399" y="73657"/>
                  </a:cubicBezTo>
                  <a:cubicBezTo>
                    <a:pt x="8670" y="73657"/>
                    <a:pt x="8892" y="72617"/>
                    <a:pt x="8892" y="71347"/>
                  </a:cubicBezTo>
                  <a:cubicBezTo>
                    <a:pt x="8892" y="70076"/>
                    <a:pt x="9161" y="68523"/>
                    <a:pt x="9491" y="67895"/>
                  </a:cubicBezTo>
                  <a:cubicBezTo>
                    <a:pt x="9820" y="67267"/>
                    <a:pt x="10417" y="64401"/>
                    <a:pt x="10818" y="61525"/>
                  </a:cubicBezTo>
                  <a:cubicBezTo>
                    <a:pt x="11218" y="58650"/>
                    <a:pt x="11797" y="56135"/>
                    <a:pt x="12103" y="55936"/>
                  </a:cubicBezTo>
                  <a:cubicBezTo>
                    <a:pt x="12409" y="55738"/>
                    <a:pt x="12888" y="54836"/>
                    <a:pt x="13166" y="53932"/>
                  </a:cubicBezTo>
                  <a:cubicBezTo>
                    <a:pt x="13444" y="53029"/>
                    <a:pt x="13854" y="52141"/>
                    <a:pt x="14076" y="51960"/>
                  </a:cubicBezTo>
                  <a:cubicBezTo>
                    <a:pt x="14913" y="51280"/>
                    <a:pt x="17439" y="46150"/>
                    <a:pt x="17439" y="45131"/>
                  </a:cubicBezTo>
                  <a:cubicBezTo>
                    <a:pt x="17439" y="44548"/>
                    <a:pt x="17712" y="44070"/>
                    <a:pt x="18045" y="44070"/>
                  </a:cubicBezTo>
                  <a:cubicBezTo>
                    <a:pt x="18378" y="44070"/>
                    <a:pt x="18845" y="43182"/>
                    <a:pt x="19083" y="42098"/>
                  </a:cubicBezTo>
                  <a:cubicBezTo>
                    <a:pt x="19321" y="41013"/>
                    <a:pt x="19765" y="40125"/>
                    <a:pt x="20069" y="40125"/>
                  </a:cubicBezTo>
                  <a:cubicBezTo>
                    <a:pt x="20374" y="40125"/>
                    <a:pt x="20817" y="39238"/>
                    <a:pt x="21056" y="38153"/>
                  </a:cubicBezTo>
                  <a:cubicBezTo>
                    <a:pt x="21294" y="37068"/>
                    <a:pt x="21761" y="36180"/>
                    <a:pt x="22094" y="36180"/>
                  </a:cubicBezTo>
                  <a:cubicBezTo>
                    <a:pt x="22427" y="36180"/>
                    <a:pt x="22699" y="35736"/>
                    <a:pt x="22699" y="35194"/>
                  </a:cubicBezTo>
                  <a:cubicBezTo>
                    <a:pt x="22699" y="34652"/>
                    <a:pt x="22957" y="34208"/>
                    <a:pt x="23271" y="34208"/>
                  </a:cubicBezTo>
                  <a:cubicBezTo>
                    <a:pt x="23586" y="34208"/>
                    <a:pt x="24216" y="32877"/>
                    <a:pt x="24672" y="31249"/>
                  </a:cubicBezTo>
                  <a:cubicBezTo>
                    <a:pt x="25127" y="29622"/>
                    <a:pt x="25702" y="28291"/>
                    <a:pt x="25949" y="28291"/>
                  </a:cubicBezTo>
                  <a:cubicBezTo>
                    <a:pt x="26422" y="28291"/>
                    <a:pt x="29274" y="22129"/>
                    <a:pt x="29274" y="21107"/>
                  </a:cubicBezTo>
                  <a:cubicBezTo>
                    <a:pt x="29274" y="20779"/>
                    <a:pt x="29532" y="20412"/>
                    <a:pt x="29847" y="20291"/>
                  </a:cubicBezTo>
                  <a:cubicBezTo>
                    <a:pt x="30464" y="20055"/>
                    <a:pt x="33877" y="12892"/>
                    <a:pt x="33877" y="11834"/>
                  </a:cubicBezTo>
                  <a:cubicBezTo>
                    <a:pt x="33877" y="11483"/>
                    <a:pt x="34173" y="11196"/>
                    <a:pt x="34534" y="11196"/>
                  </a:cubicBezTo>
                  <a:cubicBezTo>
                    <a:pt x="34896" y="11196"/>
                    <a:pt x="35192" y="10629"/>
                    <a:pt x="35192" y="9935"/>
                  </a:cubicBezTo>
                  <a:cubicBezTo>
                    <a:pt x="35192" y="9243"/>
                    <a:pt x="35442" y="8577"/>
                    <a:pt x="35747" y="8456"/>
                  </a:cubicBezTo>
                  <a:cubicBezTo>
                    <a:pt x="36053" y="8336"/>
                    <a:pt x="36718" y="7362"/>
                    <a:pt x="37226" y="6292"/>
                  </a:cubicBezTo>
                  <a:cubicBezTo>
                    <a:pt x="37735" y="5223"/>
                    <a:pt x="38742" y="4187"/>
                    <a:pt x="39465" y="3991"/>
                  </a:cubicBezTo>
                  <a:cubicBezTo>
                    <a:pt x="40189" y="3795"/>
                    <a:pt x="41558" y="3107"/>
                    <a:pt x="42508" y="2461"/>
                  </a:cubicBezTo>
                  <a:cubicBezTo>
                    <a:pt x="45258" y="593"/>
                    <a:pt x="48213" y="19"/>
                    <a:pt x="55076" y="19"/>
                  </a:cubicBezTo>
                  <a:cubicBezTo>
                    <a:pt x="60815" y="19"/>
                    <a:pt x="61491" y="143"/>
                    <a:pt x="61491" y="1202"/>
                  </a:cubicBezTo>
                  <a:cubicBezTo>
                    <a:pt x="61491" y="1853"/>
                    <a:pt x="61741" y="2666"/>
                    <a:pt x="62046" y="3010"/>
                  </a:cubicBezTo>
                  <a:cubicBezTo>
                    <a:pt x="62785" y="3843"/>
                    <a:pt x="64647" y="10174"/>
                    <a:pt x="65178" y="13661"/>
                  </a:cubicBezTo>
                  <a:cubicBezTo>
                    <a:pt x="65413" y="15198"/>
                    <a:pt x="65824" y="16456"/>
                    <a:pt x="66094" y="16456"/>
                  </a:cubicBezTo>
                  <a:cubicBezTo>
                    <a:pt x="66363" y="16456"/>
                    <a:pt x="66777" y="17670"/>
                    <a:pt x="67015" y="19155"/>
                  </a:cubicBezTo>
                  <a:cubicBezTo>
                    <a:pt x="67565" y="22595"/>
                    <a:pt x="69142" y="25660"/>
                    <a:pt x="70362" y="25660"/>
                  </a:cubicBezTo>
                  <a:cubicBezTo>
                    <a:pt x="71215" y="25660"/>
                    <a:pt x="73788" y="23655"/>
                    <a:pt x="80493" y="17763"/>
                  </a:cubicBezTo>
                  <a:cubicBezTo>
                    <a:pt x="82667" y="15853"/>
                    <a:pt x="84503" y="15214"/>
                    <a:pt x="84503" y="16366"/>
                  </a:cubicBezTo>
                  <a:cubicBezTo>
                    <a:pt x="84503" y="16679"/>
                    <a:pt x="85745" y="17788"/>
                    <a:pt x="87263" y="18832"/>
                  </a:cubicBezTo>
                  <a:cubicBezTo>
                    <a:pt x="88781" y="19875"/>
                    <a:pt x="91196" y="21839"/>
                    <a:pt x="92630" y="23195"/>
                  </a:cubicBezTo>
                  <a:cubicBezTo>
                    <a:pt x="94064" y="24551"/>
                    <a:pt x="95733" y="25660"/>
                    <a:pt x="96339" y="25660"/>
                  </a:cubicBezTo>
                  <a:cubicBezTo>
                    <a:pt x="97526" y="25660"/>
                    <a:pt x="98968" y="23118"/>
                    <a:pt x="98968" y="21027"/>
                  </a:cubicBezTo>
                  <a:cubicBezTo>
                    <a:pt x="98968" y="20321"/>
                    <a:pt x="99216" y="19743"/>
                    <a:pt x="99520" y="19743"/>
                  </a:cubicBezTo>
                  <a:cubicBezTo>
                    <a:pt x="99824" y="19743"/>
                    <a:pt x="100445" y="17659"/>
                    <a:pt x="100900" y="15112"/>
                  </a:cubicBezTo>
                  <a:cubicBezTo>
                    <a:pt x="101355" y="12564"/>
                    <a:pt x="102162" y="9609"/>
                    <a:pt x="102693" y="8545"/>
                  </a:cubicBezTo>
                  <a:cubicBezTo>
                    <a:pt x="103224" y="7481"/>
                    <a:pt x="103747" y="5941"/>
                    <a:pt x="103854" y="5122"/>
                  </a:cubicBezTo>
                  <a:cubicBezTo>
                    <a:pt x="103962" y="4304"/>
                    <a:pt x="104379" y="2821"/>
                    <a:pt x="104780" y="1827"/>
                  </a:cubicBezTo>
                  <a:lnTo>
                    <a:pt x="105510" y="19"/>
                  </a:lnTo>
                  <a:lnTo>
                    <a:pt x="112572" y="19"/>
                  </a:lnTo>
                  <a:cubicBezTo>
                    <a:pt x="117657" y="19"/>
                    <a:pt x="120461" y="334"/>
                    <a:pt x="122586" y="1146"/>
                  </a:cubicBezTo>
                  <a:cubicBezTo>
                    <a:pt x="125485" y="2253"/>
                    <a:pt x="129155" y="5522"/>
                    <a:pt x="129193" y="7032"/>
                  </a:cubicBezTo>
                  <a:cubicBezTo>
                    <a:pt x="129203" y="7454"/>
                    <a:pt x="129434" y="7897"/>
                    <a:pt x="129705" y="8018"/>
                  </a:cubicBezTo>
                  <a:cubicBezTo>
                    <a:pt x="130333" y="8296"/>
                    <a:pt x="133157" y="14050"/>
                    <a:pt x="133157" y="15048"/>
                  </a:cubicBezTo>
                  <a:cubicBezTo>
                    <a:pt x="133157" y="15461"/>
                    <a:pt x="133421" y="15798"/>
                    <a:pt x="133743" y="15798"/>
                  </a:cubicBezTo>
                  <a:cubicBezTo>
                    <a:pt x="134066" y="15798"/>
                    <a:pt x="134533" y="16609"/>
                    <a:pt x="134782" y="17600"/>
                  </a:cubicBezTo>
                  <a:cubicBezTo>
                    <a:pt x="135030" y="18591"/>
                    <a:pt x="135433" y="19552"/>
                    <a:pt x="135676" y="19737"/>
                  </a:cubicBezTo>
                  <a:cubicBezTo>
                    <a:pt x="136326" y="20231"/>
                    <a:pt x="139075" y="26010"/>
                    <a:pt x="139075" y="26883"/>
                  </a:cubicBezTo>
                  <a:cubicBezTo>
                    <a:pt x="139075" y="27296"/>
                    <a:pt x="139370" y="27633"/>
                    <a:pt x="139732" y="27633"/>
                  </a:cubicBezTo>
                  <a:cubicBezTo>
                    <a:pt x="140094" y="27633"/>
                    <a:pt x="140390" y="27983"/>
                    <a:pt x="140390" y="28412"/>
                  </a:cubicBezTo>
                  <a:cubicBezTo>
                    <a:pt x="140390" y="29240"/>
                    <a:pt x="143002" y="34969"/>
                    <a:pt x="143632" y="35523"/>
                  </a:cubicBezTo>
                  <a:cubicBezTo>
                    <a:pt x="144033" y="35876"/>
                    <a:pt x="145146" y="38145"/>
                    <a:pt x="147982" y="44399"/>
                  </a:cubicBezTo>
                  <a:cubicBezTo>
                    <a:pt x="148966" y="46568"/>
                    <a:pt x="149969" y="48492"/>
                    <a:pt x="150210" y="48672"/>
                  </a:cubicBezTo>
                  <a:cubicBezTo>
                    <a:pt x="150821" y="49130"/>
                    <a:pt x="152882" y="53645"/>
                    <a:pt x="152882" y="54525"/>
                  </a:cubicBezTo>
                  <a:cubicBezTo>
                    <a:pt x="152882" y="54922"/>
                    <a:pt x="153166" y="55247"/>
                    <a:pt x="153514" y="55247"/>
                  </a:cubicBezTo>
                  <a:cubicBezTo>
                    <a:pt x="153862" y="55247"/>
                    <a:pt x="154475" y="56470"/>
                    <a:pt x="154878" y="57964"/>
                  </a:cubicBezTo>
                  <a:cubicBezTo>
                    <a:pt x="155280" y="59459"/>
                    <a:pt x="155876" y="61160"/>
                    <a:pt x="156201" y="61745"/>
                  </a:cubicBezTo>
                  <a:cubicBezTo>
                    <a:pt x="156737" y="62709"/>
                    <a:pt x="157631" y="67242"/>
                    <a:pt x="158581" y="73821"/>
                  </a:cubicBezTo>
                  <a:cubicBezTo>
                    <a:pt x="158777" y="75177"/>
                    <a:pt x="159147" y="76287"/>
                    <a:pt x="159403" y="76287"/>
                  </a:cubicBezTo>
                  <a:cubicBezTo>
                    <a:pt x="159660" y="76287"/>
                    <a:pt x="160251" y="79837"/>
                    <a:pt x="160718" y="84177"/>
                  </a:cubicBezTo>
                  <a:cubicBezTo>
                    <a:pt x="161184" y="88516"/>
                    <a:pt x="161806" y="92067"/>
                    <a:pt x="162099" y="92067"/>
                  </a:cubicBezTo>
                  <a:cubicBezTo>
                    <a:pt x="162392" y="92067"/>
                    <a:pt x="162840" y="94290"/>
                    <a:pt x="163095" y="97008"/>
                  </a:cubicBezTo>
                  <a:cubicBezTo>
                    <a:pt x="163350" y="99725"/>
                    <a:pt x="163819" y="102109"/>
                    <a:pt x="164137" y="102306"/>
                  </a:cubicBezTo>
                  <a:cubicBezTo>
                    <a:pt x="164456" y="102503"/>
                    <a:pt x="164717" y="103830"/>
                    <a:pt x="164717" y="105256"/>
                  </a:cubicBezTo>
                  <a:cubicBezTo>
                    <a:pt x="164717" y="106680"/>
                    <a:pt x="164972" y="107846"/>
                    <a:pt x="165283" y="107846"/>
                  </a:cubicBezTo>
                  <a:cubicBezTo>
                    <a:pt x="165595" y="107846"/>
                    <a:pt x="165708" y="108588"/>
                    <a:pt x="165534" y="109494"/>
                  </a:cubicBezTo>
                  <a:cubicBezTo>
                    <a:pt x="165361" y="110400"/>
                    <a:pt x="165514" y="111510"/>
                    <a:pt x="165874" y="111960"/>
                  </a:cubicBezTo>
                  <a:cubicBezTo>
                    <a:pt x="166632" y="112906"/>
                    <a:pt x="167529" y="120513"/>
                    <a:pt x="167433" y="125176"/>
                  </a:cubicBezTo>
                  <a:cubicBezTo>
                    <a:pt x="167353" y="129033"/>
                    <a:pt x="165683" y="131982"/>
                    <a:pt x="162219" y="134383"/>
                  </a:cubicBezTo>
                  <a:cubicBezTo>
                    <a:pt x="160189" y="135790"/>
                    <a:pt x="158975" y="136116"/>
                    <a:pt x="155805" y="136104"/>
                  </a:cubicBezTo>
                  <a:cubicBezTo>
                    <a:pt x="153556" y="136095"/>
                    <a:pt x="150977" y="135636"/>
                    <a:pt x="149732" y="135022"/>
                  </a:cubicBezTo>
                  <a:close/>
                </a:path>
              </a:pathLst>
            </a:custGeom>
            <a:solidFill>
              <a:srgbClr val="0C183B"/>
            </a:solidFill>
            <a:ln w="636" cap="flat">
              <a:noFill/>
              <a:prstDash val="solid"/>
              <a:miter lim="800000"/>
              <a:headEnd/>
              <a:tailEnd/>
            </a:ln>
          </p:spPr>
          <p:txBody>
            <a:bodyPr anchor="ctr"/>
            <a:lstStyle/>
            <a:p>
              <a:endParaRPr lang="en-US"/>
            </a:p>
          </p:txBody>
        </p:sp>
        <p:sp>
          <p:nvSpPr>
            <p:cNvPr id="34850" name="Полилиния: фигура 595"/>
            <p:cNvSpPr>
              <a:spLocks/>
            </p:cNvSpPr>
            <p:nvPr/>
          </p:nvSpPr>
          <p:spPr bwMode="auto">
            <a:xfrm>
              <a:off x="3568233" y="-1713847"/>
              <a:ext cx="14877" cy="20201"/>
            </a:xfrm>
            <a:custGeom>
              <a:avLst/>
              <a:gdLst>
                <a:gd name="T0" fmla="*/ 5076 w 14877"/>
                <a:gd name="T1" fmla="*/ 23415 h 19340"/>
                <a:gd name="T2" fmla="*/ 3611 w 14877"/>
                <a:gd name="T3" fmla="*/ 15487 h 19340"/>
                <a:gd name="T4" fmla="*/ 2593 w 14877"/>
                <a:gd name="T5" fmla="*/ 11489 h 19340"/>
                <a:gd name="T6" fmla="*/ 1597 w 14877"/>
                <a:gd name="T7" fmla="*/ 6373 h 19340"/>
                <a:gd name="T8" fmla="*/ 591 w 14877"/>
                <a:gd name="T9" fmla="*/ 1757 h 19340"/>
                <a:gd name="T10" fmla="*/ 19 w 14877"/>
                <a:gd name="T11" fmla="*/ 1014 h 19340"/>
                <a:gd name="T12" fmla="*/ 2320 w 14877"/>
                <a:gd name="T13" fmla="*/ 54 h 19340"/>
                <a:gd name="T14" fmla="*/ 4621 w 14877"/>
                <a:gd name="T15" fmla="*/ 876 h 19340"/>
                <a:gd name="T16" fmla="*/ 12070 w 14877"/>
                <a:gd name="T17" fmla="*/ 13103 h 19340"/>
                <a:gd name="T18" fmla="*/ 15029 w 14877"/>
                <a:gd name="T19" fmla="*/ 17940 h 19340"/>
                <a:gd name="T20" fmla="*/ 7711 w 14877"/>
                <a:gd name="T21" fmla="*/ 26640 h 19340"/>
                <a:gd name="T22" fmla="*/ 5076 w 14877"/>
                <a:gd name="T23" fmla="*/ 23415 h 193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77"/>
                <a:gd name="T37" fmla="*/ 0 h 19340"/>
                <a:gd name="T38" fmla="*/ 14877 w 14877"/>
                <a:gd name="T39" fmla="*/ 19340 h 193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77" h="19340">
                  <a:moveTo>
                    <a:pt x="5076" y="16526"/>
                  </a:moveTo>
                  <a:cubicBezTo>
                    <a:pt x="4520" y="14808"/>
                    <a:pt x="3861" y="12290"/>
                    <a:pt x="3611" y="10930"/>
                  </a:cubicBezTo>
                  <a:cubicBezTo>
                    <a:pt x="3361" y="9570"/>
                    <a:pt x="2903" y="8300"/>
                    <a:pt x="2593" y="8108"/>
                  </a:cubicBezTo>
                  <a:cubicBezTo>
                    <a:pt x="2283" y="7917"/>
                    <a:pt x="1834" y="6293"/>
                    <a:pt x="1597" y="4499"/>
                  </a:cubicBezTo>
                  <a:cubicBezTo>
                    <a:pt x="1359" y="2706"/>
                    <a:pt x="906" y="1239"/>
                    <a:pt x="591" y="1239"/>
                  </a:cubicBezTo>
                  <a:cubicBezTo>
                    <a:pt x="276" y="1239"/>
                    <a:pt x="19" y="1004"/>
                    <a:pt x="19" y="716"/>
                  </a:cubicBezTo>
                  <a:cubicBezTo>
                    <a:pt x="19" y="428"/>
                    <a:pt x="1054" y="123"/>
                    <a:pt x="2320" y="38"/>
                  </a:cubicBezTo>
                  <a:cubicBezTo>
                    <a:pt x="3669" y="-53"/>
                    <a:pt x="4621" y="187"/>
                    <a:pt x="4621" y="618"/>
                  </a:cubicBezTo>
                  <a:cubicBezTo>
                    <a:pt x="4621" y="1355"/>
                    <a:pt x="6166" y="3145"/>
                    <a:pt x="12070" y="9248"/>
                  </a:cubicBezTo>
                  <a:cubicBezTo>
                    <a:pt x="13817" y="11053"/>
                    <a:pt x="15148" y="12589"/>
                    <a:pt x="15029" y="12661"/>
                  </a:cubicBezTo>
                  <a:cubicBezTo>
                    <a:pt x="13739" y="13435"/>
                    <a:pt x="8113" y="18158"/>
                    <a:pt x="7711" y="18803"/>
                  </a:cubicBezTo>
                  <a:cubicBezTo>
                    <a:pt x="6781" y="20299"/>
                    <a:pt x="6110" y="19718"/>
                    <a:pt x="5076" y="16526"/>
                  </a:cubicBezTo>
                  <a:close/>
                </a:path>
              </a:pathLst>
            </a:custGeom>
            <a:solidFill>
              <a:srgbClr val="0C183B"/>
            </a:solidFill>
            <a:ln w="636" cap="flat">
              <a:noFill/>
              <a:prstDash val="solid"/>
              <a:miter lim="800000"/>
              <a:headEnd/>
              <a:tailEnd/>
            </a:ln>
          </p:spPr>
          <p:txBody>
            <a:bodyPr anchor="ctr"/>
            <a:lstStyle/>
            <a:p>
              <a:endParaRPr lang="en-US"/>
            </a:p>
          </p:txBody>
        </p:sp>
        <p:sp>
          <p:nvSpPr>
            <p:cNvPr id="34851" name="Полилиния: фигура 596"/>
            <p:cNvSpPr>
              <a:spLocks/>
            </p:cNvSpPr>
            <p:nvPr/>
          </p:nvSpPr>
          <p:spPr bwMode="auto">
            <a:xfrm>
              <a:off x="3578095" y="-1713946"/>
              <a:ext cx="16365" cy="10101"/>
            </a:xfrm>
            <a:custGeom>
              <a:avLst/>
              <a:gdLst>
                <a:gd name="T0" fmla="*/ 7251 w 16364"/>
                <a:gd name="T1" fmla="*/ 13228 h 9670"/>
                <a:gd name="T2" fmla="*/ 5297 w 16364"/>
                <a:gd name="T3" fmla="*/ 9734 h 9670"/>
                <a:gd name="T4" fmla="*/ 3324 w 16364"/>
                <a:gd name="T5" fmla="*/ 6218 h 9670"/>
                <a:gd name="T6" fmla="*/ 1663 w 16364"/>
                <a:gd name="T7" fmla="*/ 3588 h 9670"/>
                <a:gd name="T8" fmla="*/ 19 w 16364"/>
                <a:gd name="T9" fmla="*/ 890 h 9670"/>
                <a:gd name="T10" fmla="*/ 8284 w 16364"/>
                <a:gd name="T11" fmla="*/ 27 h 9670"/>
                <a:gd name="T12" fmla="*/ 16542 w 16364"/>
                <a:gd name="T13" fmla="*/ 27 h 9670"/>
                <a:gd name="T14" fmla="*/ 13709 w 16364"/>
                <a:gd name="T15" fmla="*/ 4842 h 9670"/>
                <a:gd name="T16" fmla="*/ 7251 w 16364"/>
                <a:gd name="T17" fmla="*/ 13228 h 96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364"/>
                <a:gd name="T28" fmla="*/ 0 h 9670"/>
                <a:gd name="T29" fmla="*/ 16364 w 16364"/>
                <a:gd name="T30" fmla="*/ 9670 h 96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364" h="9670">
                  <a:moveTo>
                    <a:pt x="7251" y="9333"/>
                  </a:moveTo>
                  <a:cubicBezTo>
                    <a:pt x="7251" y="9032"/>
                    <a:pt x="6372" y="7922"/>
                    <a:pt x="5297" y="6867"/>
                  </a:cubicBezTo>
                  <a:cubicBezTo>
                    <a:pt x="4222" y="5813"/>
                    <a:pt x="3334" y="4696"/>
                    <a:pt x="3324" y="4387"/>
                  </a:cubicBezTo>
                  <a:cubicBezTo>
                    <a:pt x="3314" y="4077"/>
                    <a:pt x="2566" y="3242"/>
                    <a:pt x="1663" y="2531"/>
                  </a:cubicBezTo>
                  <a:cubicBezTo>
                    <a:pt x="758" y="1820"/>
                    <a:pt x="19" y="964"/>
                    <a:pt x="19" y="628"/>
                  </a:cubicBezTo>
                  <a:cubicBezTo>
                    <a:pt x="19" y="286"/>
                    <a:pt x="3640" y="19"/>
                    <a:pt x="8276" y="19"/>
                  </a:cubicBezTo>
                  <a:lnTo>
                    <a:pt x="16534" y="19"/>
                  </a:lnTo>
                  <a:lnTo>
                    <a:pt x="13701" y="3416"/>
                  </a:lnTo>
                  <a:cubicBezTo>
                    <a:pt x="8421" y="9746"/>
                    <a:pt x="7251" y="10820"/>
                    <a:pt x="7251" y="9333"/>
                  </a:cubicBezTo>
                  <a:close/>
                </a:path>
              </a:pathLst>
            </a:custGeom>
            <a:solidFill>
              <a:srgbClr val="0C183B"/>
            </a:solidFill>
            <a:ln w="636" cap="flat">
              <a:noFill/>
              <a:prstDash val="solid"/>
              <a:miter lim="800000"/>
              <a:headEnd/>
              <a:tailEnd/>
            </a:ln>
          </p:spPr>
          <p:txBody>
            <a:bodyPr anchor="ctr"/>
            <a:lstStyle/>
            <a:p>
              <a:endParaRPr lang="en-US"/>
            </a:p>
          </p:txBody>
        </p:sp>
        <p:sp>
          <p:nvSpPr>
            <p:cNvPr id="34852" name="Полилиния: фигура 597"/>
            <p:cNvSpPr>
              <a:spLocks/>
            </p:cNvSpPr>
            <p:nvPr/>
          </p:nvSpPr>
          <p:spPr bwMode="auto">
            <a:xfrm>
              <a:off x="3589740" y="-1713928"/>
              <a:ext cx="13761" cy="20201"/>
            </a:xfrm>
            <a:custGeom>
              <a:avLst/>
              <a:gdLst>
                <a:gd name="T0" fmla="*/ 3240 w 13761"/>
                <a:gd name="T1" fmla="*/ 22800 h 19340"/>
                <a:gd name="T2" fmla="*/ 3166 w 13761"/>
                <a:gd name="T3" fmla="*/ 11529 h 19340"/>
                <a:gd name="T4" fmla="*/ 7770 w 13761"/>
                <a:gd name="T5" fmla="*/ 4336 h 19340"/>
                <a:gd name="T6" fmla="*/ 12238 w 13761"/>
                <a:gd name="T7" fmla="*/ 28 h 19340"/>
                <a:gd name="T8" fmla="*/ 13622 w 13761"/>
                <a:gd name="T9" fmla="*/ 3498 h 19340"/>
                <a:gd name="T10" fmla="*/ 12701 w 13761"/>
                <a:gd name="T11" fmla="*/ 7456 h 19340"/>
                <a:gd name="T12" fmla="*/ 11809 w 13761"/>
                <a:gd name="T13" fmla="*/ 11181 h 19340"/>
                <a:gd name="T14" fmla="*/ 7770 w 13761"/>
                <a:gd name="T15" fmla="*/ 27600 h 19340"/>
                <a:gd name="T16" fmla="*/ 3240 w 13761"/>
                <a:gd name="T17" fmla="*/ 22800 h 19340"/>
                <a:gd name="T18" fmla="*/ 8376 w 13761"/>
                <a:gd name="T19" fmla="*/ 21197 h 19340"/>
                <a:gd name="T20" fmla="*/ 11550 w 13761"/>
                <a:gd name="T21" fmla="*/ 7611 h 19340"/>
                <a:gd name="T22" fmla="*/ 11596 w 13761"/>
                <a:gd name="T23" fmla="*/ 1867 h 19340"/>
                <a:gd name="T24" fmla="*/ 2353 w 13761"/>
                <a:gd name="T25" fmla="*/ 15635 h 19340"/>
                <a:gd name="T26" fmla="*/ 4229 w 13761"/>
                <a:gd name="T27" fmla="*/ 21445 h 19340"/>
                <a:gd name="T28" fmla="*/ 7521 w 13761"/>
                <a:gd name="T29" fmla="*/ 25142 h 19340"/>
                <a:gd name="T30" fmla="*/ 8376 w 13761"/>
                <a:gd name="T31" fmla="*/ 21197 h 193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761"/>
                <a:gd name="T49" fmla="*/ 0 h 19340"/>
                <a:gd name="T50" fmla="*/ 13761 w 13761"/>
                <a:gd name="T51" fmla="*/ 19340 h 193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761" h="19340">
                  <a:moveTo>
                    <a:pt x="3240" y="16092"/>
                  </a:moveTo>
                  <a:cubicBezTo>
                    <a:pt x="-1045" y="12141"/>
                    <a:pt x="-1041" y="12516"/>
                    <a:pt x="3166" y="8139"/>
                  </a:cubicBezTo>
                  <a:cubicBezTo>
                    <a:pt x="4252" y="7009"/>
                    <a:pt x="6323" y="4724"/>
                    <a:pt x="7770" y="3061"/>
                  </a:cubicBezTo>
                  <a:cubicBezTo>
                    <a:pt x="9705" y="836"/>
                    <a:pt x="10885" y="33"/>
                    <a:pt x="12238" y="20"/>
                  </a:cubicBezTo>
                  <a:cubicBezTo>
                    <a:pt x="14006" y="3"/>
                    <a:pt x="14058" y="96"/>
                    <a:pt x="13622" y="2468"/>
                  </a:cubicBezTo>
                  <a:cubicBezTo>
                    <a:pt x="13373" y="3824"/>
                    <a:pt x="12958" y="5081"/>
                    <a:pt x="12701" y="5262"/>
                  </a:cubicBezTo>
                  <a:cubicBezTo>
                    <a:pt x="12444" y="5443"/>
                    <a:pt x="12042" y="6626"/>
                    <a:pt x="11809" y="7892"/>
                  </a:cubicBezTo>
                  <a:cubicBezTo>
                    <a:pt x="11100" y="11739"/>
                    <a:pt x="8469" y="19286"/>
                    <a:pt x="7770" y="19481"/>
                  </a:cubicBezTo>
                  <a:cubicBezTo>
                    <a:pt x="7408" y="19581"/>
                    <a:pt x="5370" y="18057"/>
                    <a:pt x="3240" y="16092"/>
                  </a:cubicBezTo>
                  <a:close/>
                  <a:moveTo>
                    <a:pt x="8376" y="14960"/>
                  </a:moveTo>
                  <a:cubicBezTo>
                    <a:pt x="8916" y="11574"/>
                    <a:pt x="10869" y="5674"/>
                    <a:pt x="11550" y="5371"/>
                  </a:cubicBezTo>
                  <a:cubicBezTo>
                    <a:pt x="12166" y="5098"/>
                    <a:pt x="12208" y="1317"/>
                    <a:pt x="11596" y="1317"/>
                  </a:cubicBezTo>
                  <a:cubicBezTo>
                    <a:pt x="11033" y="1317"/>
                    <a:pt x="3706" y="9021"/>
                    <a:pt x="2353" y="11035"/>
                  </a:cubicBezTo>
                  <a:cubicBezTo>
                    <a:pt x="1390" y="12469"/>
                    <a:pt x="1473" y="12649"/>
                    <a:pt x="4229" y="15135"/>
                  </a:cubicBezTo>
                  <a:cubicBezTo>
                    <a:pt x="5815" y="16565"/>
                    <a:pt x="7296" y="17740"/>
                    <a:pt x="7521" y="17745"/>
                  </a:cubicBezTo>
                  <a:cubicBezTo>
                    <a:pt x="7746" y="17750"/>
                    <a:pt x="8131" y="16497"/>
                    <a:pt x="8376" y="14960"/>
                  </a:cubicBezTo>
                  <a:close/>
                </a:path>
              </a:pathLst>
            </a:custGeom>
            <a:solidFill>
              <a:srgbClr val="0C183B"/>
            </a:solidFill>
            <a:ln w="636" cap="flat">
              <a:noFill/>
              <a:prstDash val="solid"/>
              <a:miter lim="800000"/>
              <a:headEnd/>
              <a:tailEnd/>
            </a:ln>
          </p:spPr>
          <p:txBody>
            <a:bodyPr anchor="ctr"/>
            <a:lstStyle/>
            <a:p>
              <a:endParaRPr lang="en-US"/>
            </a:p>
          </p:txBody>
        </p:sp>
        <p:sp>
          <p:nvSpPr>
            <p:cNvPr id="34853" name="Полилиния: фигура 598"/>
            <p:cNvSpPr>
              <a:spLocks/>
            </p:cNvSpPr>
            <p:nvPr/>
          </p:nvSpPr>
          <p:spPr bwMode="auto">
            <a:xfrm>
              <a:off x="3551020" y="-1765065"/>
              <a:ext cx="70667" cy="46620"/>
            </a:xfrm>
            <a:custGeom>
              <a:avLst/>
              <a:gdLst>
                <a:gd name="T0" fmla="*/ 28738 w 70666"/>
                <a:gd name="T1" fmla="*/ 63185 h 44631"/>
                <a:gd name="T2" fmla="*/ 26141 w 70666"/>
                <a:gd name="T3" fmla="*/ 61864 h 44631"/>
                <a:gd name="T4" fmla="*/ 24577 w 70666"/>
                <a:gd name="T5" fmla="*/ 61006 h 44631"/>
                <a:gd name="T6" fmla="*/ 10591 w 70666"/>
                <a:gd name="T7" fmla="*/ 48799 h 44631"/>
                <a:gd name="T8" fmla="*/ 2110 w 70666"/>
                <a:gd name="T9" fmla="*/ 29087 h 44631"/>
                <a:gd name="T10" fmla="*/ 1521 w 70666"/>
                <a:gd name="T11" fmla="*/ 27456 h 44631"/>
                <a:gd name="T12" fmla="*/ 346 w 70666"/>
                <a:gd name="T13" fmla="*/ 5090 h 44631"/>
                <a:gd name="T14" fmla="*/ 920 w 70666"/>
                <a:gd name="T15" fmla="*/ 2012 h 44631"/>
                <a:gd name="T16" fmla="*/ 2663 w 70666"/>
                <a:gd name="T17" fmla="*/ 1755 h 44631"/>
                <a:gd name="T18" fmla="*/ 6508 w 70666"/>
                <a:gd name="T19" fmla="*/ 9285 h 44631"/>
                <a:gd name="T20" fmla="*/ 22347 w 70666"/>
                <a:gd name="T21" fmla="*/ 21475 h 44631"/>
                <a:gd name="T22" fmla="*/ 25504 w 70666"/>
                <a:gd name="T23" fmla="*/ 22919 h 44631"/>
                <a:gd name="T24" fmla="*/ 45356 w 70666"/>
                <a:gd name="T25" fmla="*/ 22875 h 44631"/>
                <a:gd name="T26" fmla="*/ 50278 w 70666"/>
                <a:gd name="T27" fmla="*/ 20948 h 44631"/>
                <a:gd name="T28" fmla="*/ 54059 w 70666"/>
                <a:gd name="T29" fmla="*/ 19107 h 44631"/>
                <a:gd name="T30" fmla="*/ 56196 w 70666"/>
                <a:gd name="T31" fmla="*/ 17770 h 44631"/>
                <a:gd name="T32" fmla="*/ 67784 w 70666"/>
                <a:gd name="T33" fmla="*/ 3910 h 44631"/>
                <a:gd name="T34" fmla="*/ 70293 w 70666"/>
                <a:gd name="T35" fmla="*/ 911 h 44631"/>
                <a:gd name="T36" fmla="*/ 70819 w 70666"/>
                <a:gd name="T37" fmla="*/ 14407 h 44631"/>
                <a:gd name="T38" fmla="*/ 67324 w 70666"/>
                <a:gd name="T39" fmla="*/ 36776 h 44631"/>
                <a:gd name="T40" fmla="*/ 65401 w 70666"/>
                <a:gd name="T41" fmla="*/ 40782 h 44631"/>
                <a:gd name="T42" fmla="*/ 64579 w 70666"/>
                <a:gd name="T43" fmla="*/ 42841 h 44631"/>
                <a:gd name="T44" fmla="*/ 51684 w 70666"/>
                <a:gd name="T45" fmla="*/ 58208 h 44631"/>
                <a:gd name="T46" fmla="*/ 50772 w 70666"/>
                <a:gd name="T47" fmla="*/ 59036 h 44631"/>
                <a:gd name="T48" fmla="*/ 48306 w 70666"/>
                <a:gd name="T49" fmla="*/ 60518 h 44631"/>
                <a:gd name="T50" fmla="*/ 45031 w 70666"/>
                <a:gd name="T51" fmla="*/ 62118 h 44631"/>
                <a:gd name="T52" fmla="*/ 28738 w 70666"/>
                <a:gd name="T53" fmla="*/ 63185 h 446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666"/>
                <a:gd name="T82" fmla="*/ 0 h 44631"/>
                <a:gd name="T83" fmla="*/ 70666 w 70666"/>
                <a:gd name="T84" fmla="*/ 44631 h 446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666" h="44631">
                  <a:moveTo>
                    <a:pt x="28738" y="44578"/>
                  </a:moveTo>
                  <a:cubicBezTo>
                    <a:pt x="27653" y="44400"/>
                    <a:pt x="26484" y="43981"/>
                    <a:pt x="26141" y="43647"/>
                  </a:cubicBezTo>
                  <a:cubicBezTo>
                    <a:pt x="25797" y="43314"/>
                    <a:pt x="25094" y="43041"/>
                    <a:pt x="24577" y="43041"/>
                  </a:cubicBezTo>
                  <a:cubicBezTo>
                    <a:pt x="22123" y="43041"/>
                    <a:pt x="14802" y="38533"/>
                    <a:pt x="10591" y="34429"/>
                  </a:cubicBezTo>
                  <a:cubicBezTo>
                    <a:pt x="6196" y="30146"/>
                    <a:pt x="2111" y="23448"/>
                    <a:pt x="2110" y="20522"/>
                  </a:cubicBezTo>
                  <a:cubicBezTo>
                    <a:pt x="2110" y="19889"/>
                    <a:pt x="1845" y="19371"/>
                    <a:pt x="1521" y="19371"/>
                  </a:cubicBezTo>
                  <a:cubicBezTo>
                    <a:pt x="487" y="19371"/>
                    <a:pt x="-518" y="5882"/>
                    <a:pt x="346" y="3591"/>
                  </a:cubicBezTo>
                  <a:cubicBezTo>
                    <a:pt x="550" y="3049"/>
                    <a:pt x="809" y="2072"/>
                    <a:pt x="920" y="1420"/>
                  </a:cubicBezTo>
                  <a:cubicBezTo>
                    <a:pt x="1186" y="-133"/>
                    <a:pt x="2375" y="-257"/>
                    <a:pt x="2663" y="1237"/>
                  </a:cubicBezTo>
                  <a:cubicBezTo>
                    <a:pt x="2874" y="2333"/>
                    <a:pt x="3608" y="3347"/>
                    <a:pt x="6508" y="6550"/>
                  </a:cubicBezTo>
                  <a:cubicBezTo>
                    <a:pt x="9556" y="9917"/>
                    <a:pt x="17879" y="14436"/>
                    <a:pt x="22347" y="15151"/>
                  </a:cubicBezTo>
                  <a:cubicBezTo>
                    <a:pt x="23889" y="15397"/>
                    <a:pt x="25309" y="15856"/>
                    <a:pt x="25504" y="16170"/>
                  </a:cubicBezTo>
                  <a:cubicBezTo>
                    <a:pt x="25975" y="16933"/>
                    <a:pt x="43893" y="16906"/>
                    <a:pt x="45348" y="16140"/>
                  </a:cubicBezTo>
                  <a:cubicBezTo>
                    <a:pt x="45976" y="15810"/>
                    <a:pt x="48191" y="15197"/>
                    <a:pt x="50270" y="14778"/>
                  </a:cubicBezTo>
                  <a:cubicBezTo>
                    <a:pt x="52350" y="14359"/>
                    <a:pt x="54051" y="13775"/>
                    <a:pt x="54051" y="13480"/>
                  </a:cubicBezTo>
                  <a:cubicBezTo>
                    <a:pt x="54051" y="13184"/>
                    <a:pt x="55013" y="12759"/>
                    <a:pt x="56188" y="12536"/>
                  </a:cubicBezTo>
                  <a:cubicBezTo>
                    <a:pt x="59310" y="11943"/>
                    <a:pt x="65479" y="6737"/>
                    <a:pt x="67776" y="2759"/>
                  </a:cubicBezTo>
                  <a:cubicBezTo>
                    <a:pt x="69501" y="-229"/>
                    <a:pt x="69820" y="-498"/>
                    <a:pt x="70285" y="642"/>
                  </a:cubicBezTo>
                  <a:cubicBezTo>
                    <a:pt x="70578" y="1360"/>
                    <a:pt x="70814" y="5646"/>
                    <a:pt x="70811" y="10166"/>
                  </a:cubicBezTo>
                  <a:cubicBezTo>
                    <a:pt x="70805" y="18623"/>
                    <a:pt x="70789" y="18695"/>
                    <a:pt x="67316" y="25946"/>
                  </a:cubicBezTo>
                  <a:cubicBezTo>
                    <a:pt x="66711" y="27211"/>
                    <a:pt x="65845" y="28484"/>
                    <a:pt x="65393" y="28773"/>
                  </a:cubicBezTo>
                  <a:cubicBezTo>
                    <a:pt x="64941" y="29062"/>
                    <a:pt x="64571" y="29716"/>
                    <a:pt x="64571" y="30225"/>
                  </a:cubicBezTo>
                  <a:cubicBezTo>
                    <a:pt x="64571" y="32219"/>
                    <a:pt x="54047" y="41068"/>
                    <a:pt x="51676" y="41068"/>
                  </a:cubicBezTo>
                  <a:cubicBezTo>
                    <a:pt x="51174" y="41068"/>
                    <a:pt x="50764" y="41331"/>
                    <a:pt x="50764" y="41652"/>
                  </a:cubicBezTo>
                  <a:cubicBezTo>
                    <a:pt x="50764" y="41974"/>
                    <a:pt x="49654" y="42444"/>
                    <a:pt x="48298" y="42697"/>
                  </a:cubicBezTo>
                  <a:cubicBezTo>
                    <a:pt x="46942" y="42951"/>
                    <a:pt x="45468" y="43459"/>
                    <a:pt x="45023" y="43827"/>
                  </a:cubicBezTo>
                  <a:cubicBezTo>
                    <a:pt x="44150" y="44548"/>
                    <a:pt x="31976" y="45110"/>
                    <a:pt x="28738" y="44578"/>
                  </a:cubicBezTo>
                  <a:close/>
                </a:path>
              </a:pathLst>
            </a:custGeom>
            <a:solidFill>
              <a:srgbClr val="0C183B"/>
            </a:solidFill>
            <a:ln w="636" cap="flat">
              <a:noFill/>
              <a:prstDash val="solid"/>
              <a:miter lim="800000"/>
              <a:headEnd/>
              <a:tailEnd/>
            </a:ln>
          </p:spPr>
          <p:txBody>
            <a:bodyPr anchor="ctr"/>
            <a:lstStyle/>
            <a:p>
              <a:endParaRPr lang="en-US"/>
            </a:p>
          </p:txBody>
        </p:sp>
        <p:sp>
          <p:nvSpPr>
            <p:cNvPr id="34854" name="Полилиния: фигура 599"/>
            <p:cNvSpPr>
              <a:spLocks/>
            </p:cNvSpPr>
            <p:nvPr/>
          </p:nvSpPr>
          <p:spPr bwMode="auto">
            <a:xfrm>
              <a:off x="3589930" y="-1713844"/>
              <a:ext cx="13018" cy="19425"/>
            </a:xfrm>
            <a:custGeom>
              <a:avLst/>
              <a:gdLst>
                <a:gd name="T0" fmla="*/ 3462 w 13017"/>
                <a:gd name="T1" fmla="*/ 22652 h 18596"/>
                <a:gd name="T2" fmla="*/ 19 w 13017"/>
                <a:gd name="T3" fmla="*/ 17289 h 18596"/>
                <a:gd name="T4" fmla="*/ 5498 w 13017"/>
                <a:gd name="T5" fmla="*/ 7947 h 18596"/>
                <a:gd name="T6" fmla="*/ 12245 w 13017"/>
                <a:gd name="T7" fmla="*/ 46 h 18596"/>
                <a:gd name="T8" fmla="*/ 12553 w 13017"/>
                <a:gd name="T9" fmla="*/ 6879 h 18596"/>
                <a:gd name="T10" fmla="*/ 10109 w 13017"/>
                <a:gd name="T11" fmla="*/ 17521 h 18596"/>
                <a:gd name="T12" fmla="*/ 7573 w 13017"/>
                <a:gd name="T13" fmla="*/ 26612 h 18596"/>
                <a:gd name="T14" fmla="*/ 3462 w 13017"/>
                <a:gd name="T15" fmla="*/ 22652 h 18596"/>
                <a:gd name="T16" fmla="*/ 8253 w 13017"/>
                <a:gd name="T17" fmla="*/ 21091 h 18596"/>
                <a:gd name="T18" fmla="*/ 10284 w 13017"/>
                <a:gd name="T19" fmla="*/ 11464 h 18596"/>
                <a:gd name="T20" fmla="*/ 11240 w 13017"/>
                <a:gd name="T21" fmla="*/ 1753 h 18596"/>
                <a:gd name="T22" fmla="*/ 1333 w 13017"/>
                <a:gd name="T23" fmla="*/ 17242 h 18596"/>
                <a:gd name="T24" fmla="*/ 7365 w 13017"/>
                <a:gd name="T25" fmla="*/ 25053 h 18596"/>
                <a:gd name="T26" fmla="*/ 8253 w 13017"/>
                <a:gd name="T27" fmla="*/ 21091 h 185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017"/>
                <a:gd name="T43" fmla="*/ 0 h 18596"/>
                <a:gd name="T44" fmla="*/ 13017 w 13017"/>
                <a:gd name="T45" fmla="*/ 18596 h 185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017" h="18596">
                  <a:moveTo>
                    <a:pt x="3462" y="15981"/>
                  </a:moveTo>
                  <a:cubicBezTo>
                    <a:pt x="1568" y="14324"/>
                    <a:pt x="18" y="12621"/>
                    <a:pt x="19" y="12197"/>
                  </a:cubicBezTo>
                  <a:cubicBezTo>
                    <a:pt x="19" y="11773"/>
                    <a:pt x="2485" y="8807"/>
                    <a:pt x="5498" y="5605"/>
                  </a:cubicBezTo>
                  <a:cubicBezTo>
                    <a:pt x="9406" y="1453"/>
                    <a:pt x="11339" y="-146"/>
                    <a:pt x="12237" y="32"/>
                  </a:cubicBezTo>
                  <a:cubicBezTo>
                    <a:pt x="13563" y="295"/>
                    <a:pt x="13685" y="2207"/>
                    <a:pt x="12545" y="4852"/>
                  </a:cubicBezTo>
                  <a:cubicBezTo>
                    <a:pt x="12233" y="5575"/>
                    <a:pt x="11133" y="8954"/>
                    <a:pt x="10101" y="12360"/>
                  </a:cubicBezTo>
                  <a:cubicBezTo>
                    <a:pt x="9068" y="15766"/>
                    <a:pt x="7927" y="18653"/>
                    <a:pt x="7565" y="18774"/>
                  </a:cubicBezTo>
                  <a:cubicBezTo>
                    <a:pt x="7202" y="18894"/>
                    <a:pt x="5356" y="17638"/>
                    <a:pt x="3462" y="15981"/>
                  </a:cubicBezTo>
                  <a:close/>
                  <a:moveTo>
                    <a:pt x="8245" y="14878"/>
                  </a:moveTo>
                  <a:cubicBezTo>
                    <a:pt x="8495" y="13341"/>
                    <a:pt x="9408" y="10286"/>
                    <a:pt x="10276" y="8088"/>
                  </a:cubicBezTo>
                  <a:cubicBezTo>
                    <a:pt x="11919" y="3923"/>
                    <a:pt x="12294" y="1235"/>
                    <a:pt x="11232" y="1235"/>
                  </a:cubicBezTo>
                  <a:cubicBezTo>
                    <a:pt x="10589" y="1235"/>
                    <a:pt x="1333" y="11454"/>
                    <a:pt x="1333" y="12164"/>
                  </a:cubicBezTo>
                  <a:cubicBezTo>
                    <a:pt x="1333" y="12685"/>
                    <a:pt x="6787" y="17673"/>
                    <a:pt x="7357" y="17673"/>
                  </a:cubicBezTo>
                  <a:cubicBezTo>
                    <a:pt x="7596" y="17673"/>
                    <a:pt x="7996" y="16415"/>
                    <a:pt x="8245" y="14878"/>
                  </a:cubicBezTo>
                  <a:close/>
                </a:path>
              </a:pathLst>
            </a:custGeom>
            <a:solidFill>
              <a:srgbClr val="0C183B"/>
            </a:solidFill>
            <a:ln w="636" cap="flat">
              <a:noFill/>
              <a:prstDash val="solid"/>
              <a:miter lim="800000"/>
              <a:headEnd/>
              <a:tailEnd/>
            </a:ln>
          </p:spPr>
          <p:txBody>
            <a:bodyPr anchor="ctr"/>
            <a:lstStyle/>
            <a:p>
              <a:endParaRPr lang="en-US"/>
            </a:p>
          </p:txBody>
        </p:sp>
        <p:sp>
          <p:nvSpPr>
            <p:cNvPr id="34855" name="Полилиния: фигура 600"/>
            <p:cNvSpPr>
              <a:spLocks/>
            </p:cNvSpPr>
            <p:nvPr/>
          </p:nvSpPr>
          <p:spPr bwMode="auto">
            <a:xfrm>
              <a:off x="3592075" y="-1711763"/>
              <a:ext cx="9298" cy="15540"/>
            </a:xfrm>
            <a:custGeom>
              <a:avLst/>
              <a:gdLst>
                <a:gd name="T0" fmla="*/ 1830 w 9298"/>
                <a:gd name="T1" fmla="*/ 18049 h 14877"/>
                <a:gd name="T2" fmla="*/ 459 w 9298"/>
                <a:gd name="T3" fmla="*/ 12559 h 14877"/>
                <a:gd name="T4" fmla="*/ 9413 w 9298"/>
                <a:gd name="T5" fmla="*/ 61 h 14877"/>
                <a:gd name="T6" fmla="*/ 7786 w 9298"/>
                <a:gd name="T7" fmla="*/ 8974 h 14877"/>
                <a:gd name="T8" fmla="*/ 5764 w 9298"/>
                <a:gd name="T9" fmla="*/ 19308 h 14877"/>
                <a:gd name="T10" fmla="*/ 1830 w 9298"/>
                <a:gd name="T11" fmla="*/ 18049 h 14877"/>
                <a:gd name="T12" fmla="*/ 0 60000 65536"/>
                <a:gd name="T13" fmla="*/ 0 60000 65536"/>
                <a:gd name="T14" fmla="*/ 0 60000 65536"/>
                <a:gd name="T15" fmla="*/ 0 60000 65536"/>
                <a:gd name="T16" fmla="*/ 0 60000 65536"/>
                <a:gd name="T17" fmla="*/ 0 60000 65536"/>
                <a:gd name="T18" fmla="*/ 0 w 9298"/>
                <a:gd name="T19" fmla="*/ 0 h 14877"/>
                <a:gd name="T20" fmla="*/ 9298 w 9298"/>
                <a:gd name="T21" fmla="*/ 14877 h 14877"/>
              </a:gdLst>
              <a:ahLst/>
              <a:cxnLst>
                <a:cxn ang="T12">
                  <a:pos x="T0" y="T1"/>
                </a:cxn>
                <a:cxn ang="T13">
                  <a:pos x="T2" y="T3"/>
                </a:cxn>
                <a:cxn ang="T14">
                  <a:pos x="T4" y="T5"/>
                </a:cxn>
                <a:cxn ang="T15">
                  <a:pos x="T6" y="T7"/>
                </a:cxn>
                <a:cxn ang="T16">
                  <a:pos x="T8" y="T9"/>
                </a:cxn>
                <a:cxn ang="T17">
                  <a:pos x="T10" y="T11"/>
                </a:cxn>
              </a:cxnLst>
              <a:rect l="T18" t="T19" r="T20" b="T21"/>
              <a:pathLst>
                <a:path w="9298" h="14877">
                  <a:moveTo>
                    <a:pt x="1830" y="12734"/>
                  </a:moveTo>
                  <a:cubicBezTo>
                    <a:pt x="-193" y="10646"/>
                    <a:pt x="-314" y="10305"/>
                    <a:pt x="459" y="8861"/>
                  </a:cubicBezTo>
                  <a:cubicBezTo>
                    <a:pt x="1588" y="6751"/>
                    <a:pt x="8910" y="-459"/>
                    <a:pt x="9413" y="44"/>
                  </a:cubicBezTo>
                  <a:cubicBezTo>
                    <a:pt x="9631" y="261"/>
                    <a:pt x="8899" y="3091"/>
                    <a:pt x="7786" y="6330"/>
                  </a:cubicBezTo>
                  <a:cubicBezTo>
                    <a:pt x="6674" y="9570"/>
                    <a:pt x="5764" y="12852"/>
                    <a:pt x="5764" y="13622"/>
                  </a:cubicBezTo>
                  <a:cubicBezTo>
                    <a:pt x="5764" y="15660"/>
                    <a:pt x="4359" y="15343"/>
                    <a:pt x="1830" y="12734"/>
                  </a:cubicBezTo>
                  <a:close/>
                </a:path>
              </a:pathLst>
            </a:custGeom>
            <a:solidFill>
              <a:srgbClr val="0C183B"/>
            </a:solidFill>
            <a:ln w="636" cap="flat">
              <a:noFill/>
              <a:prstDash val="solid"/>
              <a:miter lim="800000"/>
              <a:headEnd/>
              <a:tailEnd/>
            </a:ln>
          </p:spPr>
          <p:txBody>
            <a:bodyPr anchor="ctr"/>
            <a:lstStyle/>
            <a:p>
              <a:endParaRPr lang="en-US"/>
            </a:p>
          </p:txBody>
        </p:sp>
        <p:sp>
          <p:nvSpPr>
            <p:cNvPr id="34856" name="Полилиния: фигура 601"/>
            <p:cNvSpPr>
              <a:spLocks/>
            </p:cNvSpPr>
            <p:nvPr/>
          </p:nvSpPr>
          <p:spPr bwMode="auto">
            <a:xfrm>
              <a:off x="3539727" y="-1806338"/>
              <a:ext cx="94099" cy="55944"/>
            </a:xfrm>
            <a:custGeom>
              <a:avLst/>
              <a:gdLst>
                <a:gd name="T0" fmla="*/ 41016 w 94098"/>
                <a:gd name="T1" fmla="*/ 75196 h 53558"/>
                <a:gd name="T2" fmla="*/ 37159 w 94098"/>
                <a:gd name="T3" fmla="*/ 73827 h 53558"/>
                <a:gd name="T4" fmla="*/ 21399 w 94098"/>
                <a:gd name="T5" fmla="*/ 63031 h 53558"/>
                <a:gd name="T6" fmla="*/ 16485 w 94098"/>
                <a:gd name="T7" fmla="*/ 53539 h 53558"/>
                <a:gd name="T8" fmla="*/ 14242 w 94098"/>
                <a:gd name="T9" fmla="*/ 49994 h 53558"/>
                <a:gd name="T10" fmla="*/ 791 w 94098"/>
                <a:gd name="T11" fmla="*/ 36056 h 53558"/>
                <a:gd name="T12" fmla="*/ 20 w 94098"/>
                <a:gd name="T13" fmla="*/ 28379 h 53558"/>
                <a:gd name="T14" fmla="*/ 3704 w 94098"/>
                <a:gd name="T15" fmla="*/ 19185 h 53558"/>
                <a:gd name="T16" fmla="*/ 4855 w 94098"/>
                <a:gd name="T17" fmla="*/ 18223 h 53558"/>
                <a:gd name="T18" fmla="*/ 6005 w 94098"/>
                <a:gd name="T19" fmla="*/ 17287 h 53558"/>
                <a:gd name="T20" fmla="*/ 8920 w 94098"/>
                <a:gd name="T21" fmla="*/ 15977 h 53558"/>
                <a:gd name="T22" fmla="*/ 12843 w 94098"/>
                <a:gd name="T23" fmla="*/ 14001 h 53558"/>
                <a:gd name="T24" fmla="*/ 16010 w 94098"/>
                <a:gd name="T25" fmla="*/ 12561 h 53558"/>
                <a:gd name="T26" fmla="*/ 23922 w 94098"/>
                <a:gd name="T27" fmla="*/ 8410 h 53558"/>
                <a:gd name="T28" fmla="*/ 31967 w 94098"/>
                <a:gd name="T29" fmla="*/ 4169 h 53558"/>
                <a:gd name="T30" fmla="*/ 34269 w 94098"/>
                <a:gd name="T31" fmla="*/ 3310 h 53558"/>
                <a:gd name="T32" fmla="*/ 37401 w 94098"/>
                <a:gd name="T33" fmla="*/ 1744 h 53558"/>
                <a:gd name="T34" fmla="*/ 55552 w 94098"/>
                <a:gd name="T35" fmla="*/ 1110 h 53558"/>
                <a:gd name="T36" fmla="*/ 58755 w 94098"/>
                <a:gd name="T37" fmla="*/ 2860 h 53558"/>
                <a:gd name="T38" fmla="*/ 62043 w 94098"/>
                <a:gd name="T39" fmla="*/ 4258 h 53558"/>
                <a:gd name="T40" fmla="*/ 69296 w 94098"/>
                <a:gd name="T41" fmla="*/ 7971 h 53558"/>
                <a:gd name="T42" fmla="*/ 79587 w 94098"/>
                <a:gd name="T43" fmla="*/ 13226 h 53558"/>
                <a:gd name="T44" fmla="*/ 82671 w 94098"/>
                <a:gd name="T45" fmla="*/ 14496 h 53558"/>
                <a:gd name="T46" fmla="*/ 84044 w 94098"/>
                <a:gd name="T47" fmla="*/ 15324 h 53558"/>
                <a:gd name="T48" fmla="*/ 86713 w 94098"/>
                <a:gd name="T49" fmla="*/ 16762 h 53558"/>
                <a:gd name="T50" fmla="*/ 89021 w 94098"/>
                <a:gd name="T51" fmla="*/ 18150 h 53558"/>
                <a:gd name="T52" fmla="*/ 91005 w 94098"/>
                <a:gd name="T53" fmla="*/ 19486 h 53558"/>
                <a:gd name="T54" fmla="*/ 94075 w 94098"/>
                <a:gd name="T55" fmla="*/ 30603 h 53558"/>
                <a:gd name="T56" fmla="*/ 88112 w 94098"/>
                <a:gd name="T57" fmla="*/ 43855 h 53558"/>
                <a:gd name="T58" fmla="*/ 85734 w 94098"/>
                <a:gd name="T59" fmla="*/ 46388 h 53558"/>
                <a:gd name="T60" fmla="*/ 85005 w 94098"/>
                <a:gd name="T61" fmla="*/ 47111 h 53558"/>
                <a:gd name="T62" fmla="*/ 81060 w 94098"/>
                <a:gd name="T63" fmla="*/ 49202 h 53558"/>
                <a:gd name="T64" fmla="*/ 77844 w 94098"/>
                <a:gd name="T65" fmla="*/ 53393 h 53558"/>
                <a:gd name="T66" fmla="*/ 77186 w 94098"/>
                <a:gd name="T67" fmla="*/ 55496 h 53558"/>
                <a:gd name="T68" fmla="*/ 76529 w 94098"/>
                <a:gd name="T69" fmla="*/ 56742 h 53558"/>
                <a:gd name="T70" fmla="*/ 70325 w 94098"/>
                <a:gd name="T71" fmla="*/ 66505 h 53558"/>
                <a:gd name="T72" fmla="*/ 57835 w 94098"/>
                <a:gd name="T73" fmla="*/ 73778 h 53558"/>
                <a:gd name="T74" fmla="*/ 53788 w 94098"/>
                <a:gd name="T75" fmla="*/ 75195 h 53558"/>
                <a:gd name="T76" fmla="*/ 41016 w 94098"/>
                <a:gd name="T77" fmla="*/ 75195 h 53558"/>
                <a:gd name="T78" fmla="*/ 52202 w 94098"/>
                <a:gd name="T79" fmla="*/ 47111 h 53558"/>
                <a:gd name="T80" fmla="*/ 55865 w 94098"/>
                <a:gd name="T81" fmla="*/ 45246 h 53558"/>
                <a:gd name="T82" fmla="*/ 59970 w 94098"/>
                <a:gd name="T83" fmla="*/ 39430 h 53558"/>
                <a:gd name="T84" fmla="*/ 61439 w 94098"/>
                <a:gd name="T85" fmla="*/ 34371 h 53558"/>
                <a:gd name="T86" fmla="*/ 61491 w 94098"/>
                <a:gd name="T87" fmla="*/ 24363 h 53558"/>
                <a:gd name="T88" fmla="*/ 59986 w 94098"/>
                <a:gd name="T89" fmla="*/ 19061 h 53558"/>
                <a:gd name="T90" fmla="*/ 60230 w 94098"/>
                <a:gd name="T91" fmla="*/ 15429 h 53558"/>
                <a:gd name="T92" fmla="*/ 57589 w 94098"/>
                <a:gd name="T93" fmla="*/ 15429 h 53558"/>
                <a:gd name="T94" fmla="*/ 53209 w 94098"/>
                <a:gd name="T95" fmla="*/ 12500 h 53558"/>
                <a:gd name="T96" fmla="*/ 45268 w 94098"/>
                <a:gd name="T97" fmla="*/ 11536 h 53558"/>
                <a:gd name="T98" fmla="*/ 43646 w 94098"/>
                <a:gd name="T99" fmla="*/ 14663 h 53558"/>
                <a:gd name="T100" fmla="*/ 41181 w 94098"/>
                <a:gd name="T101" fmla="*/ 15606 h 53558"/>
                <a:gd name="T102" fmla="*/ 38686 w 94098"/>
                <a:gd name="T103" fmla="*/ 18439 h 53558"/>
                <a:gd name="T104" fmla="*/ 36878 w 94098"/>
                <a:gd name="T105" fmla="*/ 23615 h 53558"/>
                <a:gd name="T106" fmla="*/ 36878 w 94098"/>
                <a:gd name="T107" fmla="*/ 34980 h 53558"/>
                <a:gd name="T108" fmla="*/ 38729 w 94098"/>
                <a:gd name="T109" fmla="*/ 39008 h 53558"/>
                <a:gd name="T110" fmla="*/ 41407 w 94098"/>
                <a:gd name="T111" fmla="*/ 45246 h 53558"/>
                <a:gd name="T112" fmla="*/ 45440 w 94098"/>
                <a:gd name="T113" fmla="*/ 47111 h 53558"/>
                <a:gd name="T114" fmla="*/ 49004 w 94098"/>
                <a:gd name="T115" fmla="*/ 48974 h 53558"/>
                <a:gd name="T116" fmla="*/ 52202 w 94098"/>
                <a:gd name="T117" fmla="*/ 47111 h 535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098"/>
                <a:gd name="T178" fmla="*/ 0 h 53558"/>
                <a:gd name="T179" fmla="*/ 94098 w 94098"/>
                <a:gd name="T180" fmla="*/ 53558 h 535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098" h="53558">
                  <a:moveTo>
                    <a:pt x="41016" y="53060"/>
                  </a:moveTo>
                  <a:cubicBezTo>
                    <a:pt x="41016" y="52750"/>
                    <a:pt x="39281" y="52314"/>
                    <a:pt x="37159" y="52093"/>
                  </a:cubicBezTo>
                  <a:cubicBezTo>
                    <a:pt x="31844" y="51537"/>
                    <a:pt x="25157" y="48305"/>
                    <a:pt x="21399" y="44475"/>
                  </a:cubicBezTo>
                  <a:cubicBezTo>
                    <a:pt x="17506" y="40507"/>
                    <a:pt x="16996" y="39813"/>
                    <a:pt x="16485" y="37778"/>
                  </a:cubicBezTo>
                  <a:cubicBezTo>
                    <a:pt x="16251" y="36845"/>
                    <a:pt x="15265" y="35745"/>
                    <a:pt x="14242" y="35276"/>
                  </a:cubicBezTo>
                  <a:cubicBezTo>
                    <a:pt x="6171" y="31576"/>
                    <a:pt x="5226" y="30886"/>
                    <a:pt x="791" y="25442"/>
                  </a:cubicBezTo>
                  <a:cubicBezTo>
                    <a:pt x="390" y="24949"/>
                    <a:pt x="43" y="22511"/>
                    <a:pt x="20" y="20025"/>
                  </a:cubicBezTo>
                  <a:cubicBezTo>
                    <a:pt x="-23" y="15273"/>
                    <a:pt x="933" y="13588"/>
                    <a:pt x="3704" y="13538"/>
                  </a:cubicBezTo>
                  <a:cubicBezTo>
                    <a:pt x="4337" y="13526"/>
                    <a:pt x="4855" y="13221"/>
                    <a:pt x="4855" y="12859"/>
                  </a:cubicBezTo>
                  <a:cubicBezTo>
                    <a:pt x="4855" y="12498"/>
                    <a:pt x="5372" y="12200"/>
                    <a:pt x="6005" y="12198"/>
                  </a:cubicBezTo>
                  <a:cubicBezTo>
                    <a:pt x="6638" y="12194"/>
                    <a:pt x="7950" y="11780"/>
                    <a:pt x="8920" y="11274"/>
                  </a:cubicBezTo>
                  <a:cubicBezTo>
                    <a:pt x="9890" y="10767"/>
                    <a:pt x="11655" y="10140"/>
                    <a:pt x="12843" y="9879"/>
                  </a:cubicBezTo>
                  <a:cubicBezTo>
                    <a:pt x="14031" y="9618"/>
                    <a:pt x="15456" y="9161"/>
                    <a:pt x="16010" y="8863"/>
                  </a:cubicBezTo>
                  <a:cubicBezTo>
                    <a:pt x="18278" y="7643"/>
                    <a:pt x="21756" y="6356"/>
                    <a:pt x="23922" y="5935"/>
                  </a:cubicBezTo>
                  <a:cubicBezTo>
                    <a:pt x="26107" y="5511"/>
                    <a:pt x="29467" y="4260"/>
                    <a:pt x="31967" y="2942"/>
                  </a:cubicBezTo>
                  <a:cubicBezTo>
                    <a:pt x="32595" y="2610"/>
                    <a:pt x="33631" y="2338"/>
                    <a:pt x="34269" y="2335"/>
                  </a:cubicBezTo>
                  <a:cubicBezTo>
                    <a:pt x="34906" y="2332"/>
                    <a:pt x="36316" y="1836"/>
                    <a:pt x="37401" y="1231"/>
                  </a:cubicBezTo>
                  <a:cubicBezTo>
                    <a:pt x="39797" y="-106"/>
                    <a:pt x="54009" y="-456"/>
                    <a:pt x="55544" y="784"/>
                  </a:cubicBezTo>
                  <a:cubicBezTo>
                    <a:pt x="56052" y="1195"/>
                    <a:pt x="57493" y="1750"/>
                    <a:pt x="58747" y="2018"/>
                  </a:cubicBezTo>
                  <a:cubicBezTo>
                    <a:pt x="60001" y="2287"/>
                    <a:pt x="61480" y="2730"/>
                    <a:pt x="62035" y="3004"/>
                  </a:cubicBezTo>
                  <a:cubicBezTo>
                    <a:pt x="64554" y="4247"/>
                    <a:pt x="66547" y="4967"/>
                    <a:pt x="69288" y="5624"/>
                  </a:cubicBezTo>
                  <a:cubicBezTo>
                    <a:pt x="72095" y="6297"/>
                    <a:pt x="74917" y="7314"/>
                    <a:pt x="79579" y="9332"/>
                  </a:cubicBezTo>
                  <a:cubicBezTo>
                    <a:pt x="80719" y="9826"/>
                    <a:pt x="82106" y="10229"/>
                    <a:pt x="82663" y="10229"/>
                  </a:cubicBezTo>
                  <a:cubicBezTo>
                    <a:pt x="83220" y="10229"/>
                    <a:pt x="83838" y="10492"/>
                    <a:pt x="84036" y="10812"/>
                  </a:cubicBezTo>
                  <a:cubicBezTo>
                    <a:pt x="84234" y="11133"/>
                    <a:pt x="85435" y="11590"/>
                    <a:pt x="86705" y="11828"/>
                  </a:cubicBezTo>
                  <a:cubicBezTo>
                    <a:pt x="87974" y="12067"/>
                    <a:pt x="89013" y="12507"/>
                    <a:pt x="89013" y="12807"/>
                  </a:cubicBezTo>
                  <a:cubicBezTo>
                    <a:pt x="89013" y="13107"/>
                    <a:pt x="89906" y="13531"/>
                    <a:pt x="90997" y="13749"/>
                  </a:cubicBezTo>
                  <a:cubicBezTo>
                    <a:pt x="93575" y="14265"/>
                    <a:pt x="94499" y="16626"/>
                    <a:pt x="94067" y="21594"/>
                  </a:cubicBezTo>
                  <a:cubicBezTo>
                    <a:pt x="93683" y="26009"/>
                    <a:pt x="91807" y="28950"/>
                    <a:pt x="88104" y="30945"/>
                  </a:cubicBezTo>
                  <a:cubicBezTo>
                    <a:pt x="86796" y="31649"/>
                    <a:pt x="85726" y="32454"/>
                    <a:pt x="85726" y="32733"/>
                  </a:cubicBezTo>
                  <a:cubicBezTo>
                    <a:pt x="85726" y="33013"/>
                    <a:pt x="85398" y="33241"/>
                    <a:pt x="84997" y="33241"/>
                  </a:cubicBezTo>
                  <a:cubicBezTo>
                    <a:pt x="84596" y="33241"/>
                    <a:pt x="82821" y="33905"/>
                    <a:pt x="81052" y="34717"/>
                  </a:cubicBezTo>
                  <a:cubicBezTo>
                    <a:pt x="78589" y="35847"/>
                    <a:pt x="77836" y="36540"/>
                    <a:pt x="77836" y="37676"/>
                  </a:cubicBezTo>
                  <a:cubicBezTo>
                    <a:pt x="77836" y="38492"/>
                    <a:pt x="77540" y="39159"/>
                    <a:pt x="77178" y="39159"/>
                  </a:cubicBezTo>
                  <a:cubicBezTo>
                    <a:pt x="76817" y="39159"/>
                    <a:pt x="76521" y="39555"/>
                    <a:pt x="76521" y="40038"/>
                  </a:cubicBezTo>
                  <a:cubicBezTo>
                    <a:pt x="76521" y="40834"/>
                    <a:pt x="72990" y="44755"/>
                    <a:pt x="70317" y="46926"/>
                  </a:cubicBezTo>
                  <a:cubicBezTo>
                    <a:pt x="67817" y="48958"/>
                    <a:pt x="61249" y="51657"/>
                    <a:pt x="57827" y="52059"/>
                  </a:cubicBezTo>
                  <a:cubicBezTo>
                    <a:pt x="55794" y="52298"/>
                    <a:pt x="53972" y="52748"/>
                    <a:pt x="53780" y="53059"/>
                  </a:cubicBezTo>
                  <a:cubicBezTo>
                    <a:pt x="53325" y="53796"/>
                    <a:pt x="41016" y="53797"/>
                    <a:pt x="41016" y="53059"/>
                  </a:cubicBezTo>
                  <a:close/>
                  <a:moveTo>
                    <a:pt x="52194" y="33241"/>
                  </a:moveTo>
                  <a:cubicBezTo>
                    <a:pt x="53018" y="32417"/>
                    <a:pt x="54386" y="31926"/>
                    <a:pt x="55857" y="31926"/>
                  </a:cubicBezTo>
                  <a:cubicBezTo>
                    <a:pt x="58866" y="31926"/>
                    <a:pt x="60226" y="30567"/>
                    <a:pt x="59962" y="27822"/>
                  </a:cubicBezTo>
                  <a:cubicBezTo>
                    <a:pt x="59803" y="26184"/>
                    <a:pt x="60149" y="25345"/>
                    <a:pt x="61431" y="24253"/>
                  </a:cubicBezTo>
                  <a:cubicBezTo>
                    <a:pt x="63822" y="22218"/>
                    <a:pt x="63847" y="18779"/>
                    <a:pt x="61483" y="17190"/>
                  </a:cubicBezTo>
                  <a:cubicBezTo>
                    <a:pt x="59992" y="16188"/>
                    <a:pt x="59769" y="15633"/>
                    <a:pt x="59978" y="13450"/>
                  </a:cubicBezTo>
                  <a:lnTo>
                    <a:pt x="60222" y="10887"/>
                  </a:lnTo>
                  <a:lnTo>
                    <a:pt x="57581" y="10887"/>
                  </a:lnTo>
                  <a:cubicBezTo>
                    <a:pt x="55428" y="10887"/>
                    <a:pt x="54620" y="10506"/>
                    <a:pt x="53201" y="8820"/>
                  </a:cubicBezTo>
                  <a:cubicBezTo>
                    <a:pt x="50812" y="5981"/>
                    <a:pt x="47530" y="5699"/>
                    <a:pt x="45268" y="8139"/>
                  </a:cubicBezTo>
                  <a:cubicBezTo>
                    <a:pt x="44376" y="9100"/>
                    <a:pt x="43646" y="10094"/>
                    <a:pt x="43646" y="10347"/>
                  </a:cubicBezTo>
                  <a:cubicBezTo>
                    <a:pt x="43646" y="10600"/>
                    <a:pt x="42537" y="10899"/>
                    <a:pt x="41181" y="11012"/>
                  </a:cubicBezTo>
                  <a:cubicBezTo>
                    <a:pt x="38992" y="11193"/>
                    <a:pt x="38712" y="11417"/>
                    <a:pt x="38686" y="13011"/>
                  </a:cubicBezTo>
                  <a:cubicBezTo>
                    <a:pt x="38668" y="14037"/>
                    <a:pt x="37893" y="15604"/>
                    <a:pt x="36878" y="16664"/>
                  </a:cubicBezTo>
                  <a:cubicBezTo>
                    <a:pt x="34417" y="19232"/>
                    <a:pt x="34417" y="22747"/>
                    <a:pt x="36878" y="24682"/>
                  </a:cubicBezTo>
                  <a:cubicBezTo>
                    <a:pt x="37855" y="25451"/>
                    <a:pt x="38688" y="26730"/>
                    <a:pt x="38729" y="27524"/>
                  </a:cubicBezTo>
                  <a:cubicBezTo>
                    <a:pt x="38954" y="31966"/>
                    <a:pt x="38931" y="31926"/>
                    <a:pt x="41407" y="31926"/>
                  </a:cubicBezTo>
                  <a:cubicBezTo>
                    <a:pt x="42773" y="31926"/>
                    <a:pt x="44473" y="32481"/>
                    <a:pt x="45440" y="33241"/>
                  </a:cubicBezTo>
                  <a:cubicBezTo>
                    <a:pt x="46360" y="33965"/>
                    <a:pt x="47960" y="34556"/>
                    <a:pt x="48996" y="34556"/>
                  </a:cubicBezTo>
                  <a:cubicBezTo>
                    <a:pt x="50032" y="34556"/>
                    <a:pt x="51471" y="33965"/>
                    <a:pt x="52194" y="33241"/>
                  </a:cubicBezTo>
                  <a:close/>
                </a:path>
              </a:pathLst>
            </a:custGeom>
            <a:solidFill>
              <a:srgbClr val="0C183B"/>
            </a:solidFill>
            <a:ln w="636" cap="flat">
              <a:noFill/>
              <a:prstDash val="solid"/>
              <a:miter lim="800000"/>
              <a:headEnd/>
              <a:tailEnd/>
            </a:ln>
          </p:spPr>
          <p:txBody>
            <a:bodyPr anchor="ctr"/>
            <a:lstStyle/>
            <a:p>
              <a:endParaRPr lang="en-US"/>
            </a:p>
          </p:txBody>
        </p:sp>
        <p:sp>
          <p:nvSpPr>
            <p:cNvPr id="34857" name="Полилиния: фигура 602"/>
            <p:cNvSpPr>
              <a:spLocks/>
            </p:cNvSpPr>
            <p:nvPr/>
          </p:nvSpPr>
          <p:spPr bwMode="auto">
            <a:xfrm>
              <a:off x="3584670" y="-1790864"/>
              <a:ext cx="7811" cy="10878"/>
            </a:xfrm>
            <a:custGeom>
              <a:avLst/>
              <a:gdLst>
                <a:gd name="T0" fmla="*/ 1169 w 7810"/>
                <a:gd name="T1" fmla="*/ 14293 h 10414"/>
                <a:gd name="T2" fmla="*/ 19 w 7810"/>
                <a:gd name="T3" fmla="*/ 6947 h 10414"/>
                <a:gd name="T4" fmla="*/ 19 w 7810"/>
                <a:gd name="T5" fmla="*/ 27 h 10414"/>
                <a:gd name="T6" fmla="*/ 3971 w 7810"/>
                <a:gd name="T7" fmla="*/ 27 h 10414"/>
                <a:gd name="T8" fmla="*/ 7916 w 7810"/>
                <a:gd name="T9" fmla="*/ 27 h 10414"/>
                <a:gd name="T10" fmla="*/ 7916 w 7810"/>
                <a:gd name="T11" fmla="*/ 6906 h 10414"/>
                <a:gd name="T12" fmla="*/ 6437 w 7810"/>
                <a:gd name="T13" fmla="*/ 14348 h 10414"/>
                <a:gd name="T14" fmla="*/ 1169 w 7810"/>
                <a:gd name="T15" fmla="*/ 14293 h 10414"/>
                <a:gd name="T16" fmla="*/ 0 60000 65536"/>
                <a:gd name="T17" fmla="*/ 0 60000 65536"/>
                <a:gd name="T18" fmla="*/ 0 60000 65536"/>
                <a:gd name="T19" fmla="*/ 0 60000 65536"/>
                <a:gd name="T20" fmla="*/ 0 60000 65536"/>
                <a:gd name="T21" fmla="*/ 0 60000 65536"/>
                <a:gd name="T22" fmla="*/ 0 60000 65536"/>
                <a:gd name="T23" fmla="*/ 0 60000 65536"/>
                <a:gd name="T24" fmla="*/ 0 w 7810"/>
                <a:gd name="T25" fmla="*/ 0 h 10414"/>
                <a:gd name="T26" fmla="*/ 7810 w 7810"/>
                <a:gd name="T27" fmla="*/ 10414 h 104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10" h="10414">
                  <a:moveTo>
                    <a:pt x="1169" y="10085"/>
                  </a:moveTo>
                  <a:cubicBezTo>
                    <a:pt x="203" y="9833"/>
                    <a:pt x="19" y="8999"/>
                    <a:pt x="19" y="4902"/>
                  </a:cubicBezTo>
                  <a:lnTo>
                    <a:pt x="19" y="19"/>
                  </a:lnTo>
                  <a:lnTo>
                    <a:pt x="3963" y="19"/>
                  </a:lnTo>
                  <a:lnTo>
                    <a:pt x="7908" y="19"/>
                  </a:lnTo>
                  <a:lnTo>
                    <a:pt x="7908" y="4873"/>
                  </a:lnTo>
                  <a:cubicBezTo>
                    <a:pt x="7908" y="9352"/>
                    <a:pt x="7794" y="9758"/>
                    <a:pt x="6429" y="10124"/>
                  </a:cubicBezTo>
                  <a:cubicBezTo>
                    <a:pt x="4800" y="10561"/>
                    <a:pt x="2935" y="10547"/>
                    <a:pt x="1169" y="10085"/>
                  </a:cubicBezTo>
                  <a:close/>
                </a:path>
              </a:pathLst>
            </a:custGeom>
            <a:solidFill>
              <a:srgbClr val="0C183B"/>
            </a:solidFill>
            <a:ln w="636" cap="flat">
              <a:noFill/>
              <a:prstDash val="solid"/>
              <a:miter lim="800000"/>
              <a:headEnd/>
              <a:tailEnd/>
            </a:ln>
          </p:spPr>
          <p:txBody>
            <a:bodyPr anchor="ctr"/>
            <a:lstStyle/>
            <a:p>
              <a:endParaRPr lang="en-US"/>
            </a:p>
          </p:txBody>
        </p:sp>
      </p:grpSp>
      <p:sp>
        <p:nvSpPr>
          <p:cNvPr id="604" name="TextBox 603">
            <a:extLst>
              <a:ext uri="{FF2B5EF4-FFF2-40B4-BE49-F238E27FC236}"/>
            </a:extLst>
          </p:cNvPr>
          <p:cNvSpPr txBox="1"/>
          <p:nvPr/>
        </p:nvSpPr>
        <p:spPr>
          <a:xfrm>
            <a:off x="8001000" y="955675"/>
            <a:ext cx="3344863" cy="3559175"/>
          </a:xfrm>
          <a:prstGeom prst="rect">
            <a:avLst/>
          </a:prstGeom>
          <a:noFill/>
        </p:spPr>
        <p:txBody>
          <a:bodyPr>
            <a:spAutoFit/>
          </a:bodyPr>
          <a:lstStyle/>
          <a:p>
            <a:pPr fontAlgn="auto">
              <a:spcBef>
                <a:spcPts val="1288"/>
              </a:spcBef>
              <a:spcAft>
                <a:spcPts val="0"/>
              </a:spcAft>
              <a:buFontTx/>
              <a:buChar char="-"/>
              <a:defRPr/>
            </a:pPr>
            <a:r>
              <a:rPr lang="uk-UA" altLang="uk-UA" sz="1400" dirty="0">
                <a:solidFill>
                  <a:schemeClr val="bg1"/>
                </a:solidFill>
                <a:latin typeface="+mj-lt"/>
                <a:cs typeface="+mn-cs"/>
              </a:rPr>
              <a:t> Збільшити кількість позитивних контактів поліції та населення району. </a:t>
            </a:r>
          </a:p>
          <a:p>
            <a:pPr fontAlgn="auto">
              <a:spcBef>
                <a:spcPts val="1288"/>
              </a:spcBef>
              <a:spcAft>
                <a:spcPts val="0"/>
              </a:spcAft>
              <a:buFontTx/>
              <a:buChar char="-"/>
              <a:defRPr/>
            </a:pPr>
            <a:r>
              <a:rPr lang="uk-UA" altLang="uk-UA" sz="1400" dirty="0">
                <a:solidFill>
                  <a:schemeClr val="bg1"/>
                </a:solidFill>
                <a:latin typeface="+mj-lt"/>
                <a:cs typeface="+mn-cs"/>
              </a:rPr>
              <a:t> Залучати громадян до участі в охороні публічної (громадської) безпеки. Створити різні канали участі, у тому числі дистанційні та анонімні.</a:t>
            </a:r>
          </a:p>
          <a:p>
            <a:pPr fontAlgn="auto">
              <a:spcBef>
                <a:spcPts val="1288"/>
              </a:spcBef>
              <a:spcAft>
                <a:spcPts val="0"/>
              </a:spcAft>
              <a:buFontTx/>
              <a:buChar char="-"/>
              <a:defRPr/>
            </a:pPr>
            <a:r>
              <a:rPr lang="uk-UA" altLang="uk-UA" sz="1400" dirty="0">
                <a:solidFill>
                  <a:schemeClr val="bg1"/>
                </a:solidFill>
                <a:latin typeface="+mj-lt"/>
                <a:cs typeface="+mn-cs"/>
              </a:rPr>
              <a:t> Покращити інформування жертв злочинів про хід розслідування їх справ.</a:t>
            </a:r>
          </a:p>
          <a:p>
            <a:pPr fontAlgn="auto">
              <a:spcBef>
                <a:spcPts val="1288"/>
              </a:spcBef>
              <a:spcAft>
                <a:spcPts val="0"/>
              </a:spcAft>
              <a:buFontTx/>
              <a:buChar char="-"/>
              <a:defRPr/>
            </a:pPr>
            <a:r>
              <a:rPr lang="uk-UA" altLang="uk-UA" sz="1400" dirty="0">
                <a:solidFill>
                  <a:schemeClr val="bg1"/>
                </a:solidFill>
                <a:latin typeface="+mj-lt"/>
                <a:cs typeface="+mn-cs"/>
              </a:rPr>
              <a:t> Підвищити якість спілкування поліцейських з громадянами.</a:t>
            </a:r>
          </a:p>
          <a:p>
            <a:pPr fontAlgn="auto">
              <a:spcBef>
                <a:spcPts val="1288"/>
              </a:spcBef>
              <a:spcAft>
                <a:spcPts val="0"/>
              </a:spcAft>
              <a:buFontTx/>
              <a:buChar char="-"/>
              <a:defRPr/>
            </a:pPr>
            <a:r>
              <a:rPr lang="uk-UA" altLang="uk-UA" sz="1400" dirty="0">
                <a:solidFill>
                  <a:schemeClr val="bg1"/>
                </a:solidFill>
                <a:latin typeface="+mj-lt"/>
                <a:cs typeface="+mn-cs"/>
              </a:rPr>
              <a:t> Підвищити якість інформування громади про безпекову ситуацію та роботу поліції в районі.</a:t>
            </a:r>
          </a:p>
        </p:txBody>
      </p:sp>
      <p:sp>
        <p:nvSpPr>
          <p:cNvPr id="34843" name="TextBox 604"/>
          <p:cNvSpPr txBox="1">
            <a:spLocks noChangeArrowheads="1"/>
          </p:cNvSpPr>
          <p:nvPr/>
        </p:nvSpPr>
        <p:spPr bwMode="auto">
          <a:xfrm>
            <a:off x="7978775" y="592138"/>
            <a:ext cx="3465513" cy="363537"/>
          </a:xfrm>
          <a:prstGeom prst="rect">
            <a:avLst/>
          </a:prstGeom>
          <a:noFill/>
          <a:ln w="9525">
            <a:noFill/>
            <a:miter lim="800000"/>
            <a:headEnd/>
            <a:tailEnd/>
          </a:ln>
        </p:spPr>
        <p:txBody>
          <a:bodyPr>
            <a:spAutoFit/>
          </a:bodyPr>
          <a:lstStyle/>
          <a:p>
            <a:r>
              <a:rPr lang="uk-UA" sz="1600" b="1">
                <a:solidFill>
                  <a:schemeClr val="bg1"/>
                </a:solidFill>
              </a:rPr>
              <a:t>Що треба зробити?</a:t>
            </a:r>
          </a:p>
        </p:txBody>
      </p:sp>
    </p:spTree>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2542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5849"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27075"/>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Довіра громадян</a:t>
            </a:r>
          </a:p>
        </p:txBody>
      </p:sp>
      <p:grpSp>
        <p:nvGrpSpPr>
          <p:cNvPr id="35851"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5852" name="TextBox 1120"/>
          <p:cNvSpPr txBox="1">
            <a:spLocks noChangeArrowheads="1"/>
          </p:cNvSpPr>
          <p:nvPr/>
        </p:nvSpPr>
        <p:spPr bwMode="auto">
          <a:xfrm>
            <a:off x="395288" y="3321050"/>
            <a:ext cx="3222625" cy="614363"/>
          </a:xfrm>
          <a:prstGeom prst="rect">
            <a:avLst/>
          </a:prstGeom>
          <a:noFill/>
          <a:ln w="9525">
            <a:noFill/>
            <a:miter lim="800000"/>
            <a:headEnd/>
            <a:tailEnd/>
          </a:ln>
        </p:spPr>
        <p:txBody>
          <a:bodyPr>
            <a:spAutoFit/>
          </a:bodyPr>
          <a:lstStyle/>
          <a:p>
            <a:pPr algn="ctr">
              <a:lnSpc>
                <a:spcPct val="80000"/>
              </a:lnSpc>
            </a:pPr>
            <a:r>
              <a:rPr lang="ru-RU" sz="1400" b="1">
                <a:solidFill>
                  <a:srgbClr val="0C183B"/>
                </a:solidFill>
                <a:latin typeface="Calibri" pitchFamily="34" charset="0"/>
              </a:rPr>
              <a:t>КІЛЬКІСТЬ ОСІБ, ЯКИХ ПРИЙНЯЛИ </a:t>
            </a:r>
          </a:p>
          <a:p>
            <a:pPr algn="ctr">
              <a:lnSpc>
                <a:spcPct val="80000"/>
              </a:lnSpc>
            </a:pPr>
            <a:r>
              <a:rPr lang="ru-RU" sz="1400" b="1">
                <a:solidFill>
                  <a:srgbClr val="0C183B"/>
                </a:solidFill>
                <a:latin typeface="Calibri" pitchFamily="34" charset="0"/>
              </a:rPr>
              <a:t>НАЧАЛЬНИКИ / ДІЛЬНИЧНІ </a:t>
            </a:r>
          </a:p>
          <a:p>
            <a:pPr algn="ctr">
              <a:lnSpc>
                <a:spcPct val="80000"/>
              </a:lnSpc>
            </a:pPr>
            <a:r>
              <a:rPr lang="ru-RU" sz="1400" b="1">
                <a:solidFill>
                  <a:srgbClr val="0C183B"/>
                </a:solidFill>
                <a:latin typeface="Calibri" pitchFamily="34" charset="0"/>
              </a:rPr>
              <a:t>НА ПРИЙОМАХ</a:t>
            </a:r>
          </a:p>
        </p:txBody>
      </p:sp>
      <p:sp>
        <p:nvSpPr>
          <p:cNvPr id="35853" name="TextBox 1130"/>
          <p:cNvSpPr txBox="1">
            <a:spLocks noChangeArrowheads="1"/>
          </p:cNvSpPr>
          <p:nvPr/>
        </p:nvSpPr>
        <p:spPr bwMode="auto">
          <a:xfrm>
            <a:off x="1311275" y="2916238"/>
            <a:ext cx="1511300"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25 / 48</a:t>
            </a:r>
            <a:endParaRPr lang="en-US" sz="2000" b="1">
              <a:solidFill>
                <a:srgbClr val="0C183B"/>
              </a:solidFill>
              <a:latin typeface="Arial Black" pitchFamily="34" charset="0"/>
            </a:endParaRPr>
          </a:p>
        </p:txBody>
      </p:sp>
      <p:grpSp>
        <p:nvGrpSpPr>
          <p:cNvPr id="35854" name="Группа 1131"/>
          <p:cNvGrpSpPr>
            <a:grpSpLocks/>
          </p:cNvGrpSpPr>
          <p:nvPr/>
        </p:nvGrpSpPr>
        <p:grpSpPr bwMode="auto">
          <a:xfrm>
            <a:off x="1287463" y="1671638"/>
            <a:ext cx="1466850" cy="1169987"/>
            <a:chOff x="1492492" y="1976910"/>
            <a:chExt cx="1385343" cy="1090785"/>
          </a:xfrm>
        </p:grpSpPr>
        <p:pic>
          <p:nvPicPr>
            <p:cNvPr id="35925" name="Рисунок 1132"/>
            <p:cNvPicPr>
              <a:picLocks noChangeAspect="1"/>
            </p:cNvPicPr>
            <p:nvPr/>
          </p:nvPicPr>
          <p:blipFill>
            <a:blip r:embed="rId2"/>
            <a:srcRect/>
            <a:stretch>
              <a:fillRect/>
            </a:stretch>
          </p:blipFill>
          <p:spPr bwMode="auto">
            <a:xfrm>
              <a:off x="1997172" y="2049396"/>
              <a:ext cx="880663" cy="1018299"/>
            </a:xfrm>
            <a:prstGeom prst="rect">
              <a:avLst/>
            </a:prstGeom>
            <a:noFill/>
            <a:ln w="9525">
              <a:noFill/>
              <a:miter lim="800000"/>
              <a:headEnd/>
              <a:tailEnd/>
            </a:ln>
          </p:spPr>
        </p:pic>
        <p:pic>
          <p:nvPicPr>
            <p:cNvPr id="35926" name="Рисунок 1133"/>
            <p:cNvPicPr>
              <a:picLocks noChangeAspect="1"/>
            </p:cNvPicPr>
            <p:nvPr/>
          </p:nvPicPr>
          <p:blipFill>
            <a:blip r:embed="rId3"/>
            <a:srcRect/>
            <a:stretch>
              <a:fillRect/>
            </a:stretch>
          </p:blipFill>
          <p:spPr bwMode="auto">
            <a:xfrm flipH="1">
              <a:off x="1492492" y="1976910"/>
              <a:ext cx="497190" cy="1081705"/>
            </a:xfrm>
            <a:prstGeom prst="rect">
              <a:avLst/>
            </a:prstGeom>
            <a:noFill/>
            <a:ln w="9525">
              <a:noFill/>
              <a:miter lim="800000"/>
              <a:headEnd/>
              <a:tailEnd/>
            </a:ln>
          </p:spPr>
        </p:pic>
      </p:grpSp>
      <p:grpSp>
        <p:nvGrpSpPr>
          <p:cNvPr id="35855" name="Группа 1134"/>
          <p:cNvGrpSpPr>
            <a:grpSpLocks/>
          </p:cNvGrpSpPr>
          <p:nvPr/>
        </p:nvGrpSpPr>
        <p:grpSpPr bwMode="auto">
          <a:xfrm>
            <a:off x="4113213" y="914400"/>
            <a:ext cx="3768725" cy="581025"/>
            <a:chOff x="4435778" y="1272167"/>
            <a:chExt cx="3557052" cy="541531"/>
          </a:xfrm>
        </p:grpSpPr>
        <p:sp>
          <p:nvSpPr>
            <p:cNvPr id="35875" name="TextBox 1135"/>
            <p:cNvSpPr txBox="1">
              <a:spLocks noChangeArrowheads="1"/>
            </p:cNvSpPr>
            <p:nvPr/>
          </p:nvSpPr>
          <p:spPr bwMode="auto">
            <a:xfrm>
              <a:off x="5527670" y="1364475"/>
              <a:ext cx="2465160" cy="411113"/>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ЗУСТРІЧЕЙ З НАСЕЛЕННЯМ  КЕРІВНИКІВ ПОЛІЦІЇ</a:t>
              </a:r>
            </a:p>
          </p:txBody>
        </p:sp>
        <p:grpSp>
          <p:nvGrpSpPr>
            <p:cNvPr id="35876" name="Группа 1136"/>
            <p:cNvGrpSpPr>
              <a:grpSpLocks noChangeAspect="1"/>
            </p:cNvGrpSpPr>
            <p:nvPr/>
          </p:nvGrpSpPr>
          <p:grpSpPr bwMode="auto">
            <a:xfrm>
              <a:off x="4435778" y="1272167"/>
              <a:ext cx="521762" cy="541531"/>
              <a:chOff x="4027713" y="883004"/>
              <a:chExt cx="1315494" cy="1365337"/>
            </a:xfrm>
          </p:grpSpPr>
          <p:sp>
            <p:nvSpPr>
              <p:cNvPr id="1139" name="Звезда: 8 точек 1138">
                <a:extLst>
                  <a:ext uri="{FF2B5EF4-FFF2-40B4-BE49-F238E27FC236}"/>
                </a:extLst>
              </p:cNvPr>
              <p:cNvSpPr/>
              <p:nvPr/>
            </p:nvSpPr>
            <p:spPr>
              <a:xfrm>
                <a:off x="4938134" y="1961099"/>
                <a:ext cx="177552" cy="182790"/>
              </a:xfrm>
              <a:prstGeom prst="star8">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0" name="Овал 1139">
                <a:extLst>
                  <a:ext uri="{FF2B5EF4-FFF2-40B4-BE49-F238E27FC236}"/>
                </a:extLst>
              </p:cNvPr>
              <p:cNvSpPr/>
              <p:nvPr/>
            </p:nvSpPr>
            <p:spPr>
              <a:xfrm>
                <a:off x="4322373" y="1759656"/>
                <a:ext cx="45332" cy="44765"/>
              </a:xfrm>
              <a:prstGeom prst="ellipse">
                <a:avLst/>
              </a:pr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1" name="Овал 1140">
                <a:extLst>
                  <a:ext uri="{FF2B5EF4-FFF2-40B4-BE49-F238E27FC236}"/>
                </a:extLst>
              </p:cNvPr>
              <p:cNvSpPr/>
              <p:nvPr/>
            </p:nvSpPr>
            <p:spPr>
              <a:xfrm>
                <a:off x="4250595" y="1793229"/>
                <a:ext cx="45332" cy="41036"/>
              </a:xfrm>
              <a:prstGeom prst="ellipse">
                <a:avLst/>
              </a:pr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2" name="Овал 1141">
                <a:extLst>
                  <a:ext uri="{FF2B5EF4-FFF2-40B4-BE49-F238E27FC236}"/>
                </a:extLst>
              </p:cNvPr>
              <p:cNvSpPr/>
              <p:nvPr/>
            </p:nvSpPr>
            <p:spPr>
              <a:xfrm>
                <a:off x="4998577" y="1759656"/>
                <a:ext cx="45332" cy="44765"/>
              </a:xfrm>
              <a:prstGeom prst="ellipse">
                <a:avLst/>
              </a:pr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3" name="Овал 1142">
                <a:extLst>
                  <a:ext uri="{FF2B5EF4-FFF2-40B4-BE49-F238E27FC236}"/>
                </a:extLst>
              </p:cNvPr>
              <p:cNvSpPr/>
              <p:nvPr/>
            </p:nvSpPr>
            <p:spPr>
              <a:xfrm>
                <a:off x="5077910" y="1793229"/>
                <a:ext cx="41553" cy="44765"/>
              </a:xfrm>
              <a:prstGeom prst="ellipse">
                <a:avLst/>
              </a:pr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5883" name="Полилиния: фигура 1143"/>
              <p:cNvSpPr>
                <a:spLocks/>
              </p:cNvSpPr>
              <p:nvPr/>
            </p:nvSpPr>
            <p:spPr bwMode="auto">
              <a:xfrm>
                <a:off x="4027713" y="1669234"/>
                <a:ext cx="1315494" cy="579107"/>
              </a:xfrm>
              <a:custGeom>
                <a:avLst/>
                <a:gdLst>
                  <a:gd name="T0" fmla="*/ 696 w 6613189"/>
                  <a:gd name="T1" fmla="*/ 900 h 2911259"/>
                  <a:gd name="T2" fmla="*/ 533 w 6613189"/>
                  <a:gd name="T3" fmla="*/ 890 h 2911259"/>
                  <a:gd name="T4" fmla="*/ 456 w 6613189"/>
                  <a:gd name="T5" fmla="*/ 881 h 2911259"/>
                  <a:gd name="T6" fmla="*/ 382 w 6613189"/>
                  <a:gd name="T7" fmla="*/ 870 h 2911259"/>
                  <a:gd name="T8" fmla="*/ 322 w 6613189"/>
                  <a:gd name="T9" fmla="*/ 859 h 2911259"/>
                  <a:gd name="T10" fmla="*/ 132 w 6613189"/>
                  <a:gd name="T11" fmla="*/ 811 h 2911259"/>
                  <a:gd name="T12" fmla="*/ 1 w 6613189"/>
                  <a:gd name="T13" fmla="*/ 700 h 2911259"/>
                  <a:gd name="T14" fmla="*/ 85 w 6613189"/>
                  <a:gd name="T15" fmla="*/ 382 h 2911259"/>
                  <a:gd name="T16" fmla="*/ 146 w 6613189"/>
                  <a:gd name="T17" fmla="*/ 286 h 2911259"/>
                  <a:gd name="T18" fmla="*/ 246 w 6613189"/>
                  <a:gd name="T19" fmla="*/ 189 h 2911259"/>
                  <a:gd name="T20" fmla="*/ 549 w 6613189"/>
                  <a:gd name="T21" fmla="*/ 39 h 2911259"/>
                  <a:gd name="T22" fmla="*/ 675 w 6613189"/>
                  <a:gd name="T23" fmla="*/ 4 h 2911259"/>
                  <a:gd name="T24" fmla="*/ 786 w 6613189"/>
                  <a:gd name="T25" fmla="*/ 296 h 2911259"/>
                  <a:gd name="T26" fmla="*/ 847 w 6613189"/>
                  <a:gd name="T27" fmla="*/ 357 h 2911259"/>
                  <a:gd name="T28" fmla="*/ 948 w 6613189"/>
                  <a:gd name="T29" fmla="*/ 266 h 2911259"/>
                  <a:gd name="T30" fmla="*/ 1005 w 6613189"/>
                  <a:gd name="T31" fmla="*/ 218 h 2911259"/>
                  <a:gd name="T32" fmla="*/ 1053 w 6613189"/>
                  <a:gd name="T33" fmla="*/ 225 h 2911259"/>
                  <a:gd name="T34" fmla="*/ 1174 w 6613189"/>
                  <a:gd name="T35" fmla="*/ 338 h 2911259"/>
                  <a:gd name="T36" fmla="*/ 1264 w 6613189"/>
                  <a:gd name="T37" fmla="*/ 360 h 2911259"/>
                  <a:gd name="T38" fmla="*/ 1289 w 6613189"/>
                  <a:gd name="T39" fmla="*/ 193 h 2911259"/>
                  <a:gd name="T40" fmla="*/ 1345 w 6613189"/>
                  <a:gd name="T41" fmla="*/ 27 h 2911259"/>
                  <a:gd name="T42" fmla="*/ 1365 w 6613189"/>
                  <a:gd name="T43" fmla="*/ 4 h 2911259"/>
                  <a:gd name="T44" fmla="*/ 1579 w 6613189"/>
                  <a:gd name="T45" fmla="*/ 86 h 2911259"/>
                  <a:gd name="T46" fmla="*/ 1888 w 6613189"/>
                  <a:gd name="T47" fmla="*/ 268 h 2911259"/>
                  <a:gd name="T48" fmla="*/ 1999 w 6613189"/>
                  <a:gd name="T49" fmla="*/ 465 h 2911259"/>
                  <a:gd name="T50" fmla="*/ 2051 w 6613189"/>
                  <a:gd name="T51" fmla="*/ 669 h 2911259"/>
                  <a:gd name="T52" fmla="*/ 2060 w 6613189"/>
                  <a:gd name="T53" fmla="*/ 742 h 2911259"/>
                  <a:gd name="T54" fmla="*/ 1952 w 6613189"/>
                  <a:gd name="T55" fmla="*/ 800 h 2911259"/>
                  <a:gd name="T56" fmla="*/ 1730 w 6613189"/>
                  <a:gd name="T57" fmla="*/ 855 h 2911259"/>
                  <a:gd name="T58" fmla="*/ 1657 w 6613189"/>
                  <a:gd name="T59" fmla="*/ 865 h 2911259"/>
                  <a:gd name="T60" fmla="*/ 1579 w 6613189"/>
                  <a:gd name="T61" fmla="*/ 875 h 2911259"/>
                  <a:gd name="T62" fmla="*/ 1486 w 6613189"/>
                  <a:gd name="T63" fmla="*/ 885 h 2911259"/>
                  <a:gd name="T64" fmla="*/ 1360 w 6613189"/>
                  <a:gd name="T65" fmla="*/ 894 h 2911259"/>
                  <a:gd name="T66" fmla="*/ 798 w 6613189"/>
                  <a:gd name="T67" fmla="*/ 905 h 2911259"/>
                  <a:gd name="T68" fmla="*/ 1631 w 6613189"/>
                  <a:gd name="T69" fmla="*/ 787 h 2911259"/>
                  <a:gd name="T70" fmla="*/ 1699 w 6613189"/>
                  <a:gd name="T71" fmla="*/ 709 h 2911259"/>
                  <a:gd name="T72" fmla="*/ 1717 w 6613189"/>
                  <a:gd name="T73" fmla="*/ 542 h 2911259"/>
                  <a:gd name="T74" fmla="*/ 1505 w 6613189"/>
                  <a:gd name="T75" fmla="*/ 405 h 2911259"/>
                  <a:gd name="T76" fmla="*/ 1395 w 6613189"/>
                  <a:gd name="T77" fmla="*/ 613 h 2911259"/>
                  <a:gd name="T78" fmla="*/ 1432 w 6613189"/>
                  <a:gd name="T79" fmla="*/ 736 h 2911259"/>
                  <a:gd name="T80" fmla="*/ 1476 w 6613189"/>
                  <a:gd name="T81" fmla="*/ 782 h 2911259"/>
                  <a:gd name="T82" fmla="*/ 361 w 6613189"/>
                  <a:gd name="T83" fmla="*/ 309 h 2911259"/>
                  <a:gd name="T84" fmla="*/ 501 w 6613189"/>
                  <a:gd name="T85" fmla="*/ 250 h 2911259"/>
                  <a:gd name="T86" fmla="*/ 605 w 6613189"/>
                  <a:gd name="T87" fmla="*/ 179 h 2911259"/>
                  <a:gd name="T88" fmla="*/ 563 w 6613189"/>
                  <a:gd name="T89" fmla="*/ 90 h 2911259"/>
                  <a:gd name="T90" fmla="*/ 460 w 6613189"/>
                  <a:gd name="T91" fmla="*/ 112 h 2911259"/>
                  <a:gd name="T92" fmla="*/ 380 w 6613189"/>
                  <a:gd name="T93" fmla="*/ 146 h 2911259"/>
                  <a:gd name="T94" fmla="*/ 280 w 6613189"/>
                  <a:gd name="T95" fmla="*/ 244 h 2911259"/>
                  <a:gd name="T96" fmla="*/ 320 w 6613189"/>
                  <a:gd name="T97" fmla="*/ 309 h 2911259"/>
                  <a:gd name="T98" fmla="*/ 1739 w 6613189"/>
                  <a:gd name="T99" fmla="*/ 310 h 2911259"/>
                  <a:gd name="T100" fmla="*/ 1754 w 6613189"/>
                  <a:gd name="T101" fmla="*/ 187 h 2911259"/>
                  <a:gd name="T102" fmla="*/ 1587 w 6613189"/>
                  <a:gd name="T103" fmla="*/ 112 h 2911259"/>
                  <a:gd name="T104" fmla="*/ 1495 w 6613189"/>
                  <a:gd name="T105" fmla="*/ 89 h 2911259"/>
                  <a:gd name="T106" fmla="*/ 1447 w 6613189"/>
                  <a:gd name="T107" fmla="*/ 176 h 2911259"/>
                  <a:gd name="T108" fmla="*/ 1490 w 6613189"/>
                  <a:gd name="T109" fmla="*/ 226 h 2911259"/>
                  <a:gd name="T110" fmla="*/ 1739 w 6613189"/>
                  <a:gd name="T111" fmla="*/ 310 h 29112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13189"/>
                  <a:gd name="T169" fmla="*/ 0 h 2911259"/>
                  <a:gd name="T170" fmla="*/ 6613189 w 6613189"/>
                  <a:gd name="T171" fmla="*/ 2911259 h 29112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13189" h="2911259">
                    <a:moveTo>
                      <a:pt x="2562715" y="2904775"/>
                    </a:moveTo>
                    <a:cubicBezTo>
                      <a:pt x="2558199" y="2900276"/>
                      <a:pt x="2410592" y="2893593"/>
                      <a:pt x="2234699" y="2889987"/>
                    </a:cubicBezTo>
                    <a:cubicBezTo>
                      <a:pt x="2055723" y="2886282"/>
                      <a:pt x="1898816" y="2878441"/>
                      <a:pt x="1878391" y="2872123"/>
                    </a:cubicBezTo>
                    <a:cubicBezTo>
                      <a:pt x="1858316" y="2865936"/>
                      <a:pt x="1783229" y="2858890"/>
                      <a:pt x="1711533" y="2856442"/>
                    </a:cubicBezTo>
                    <a:cubicBezTo>
                      <a:pt x="1639836" y="2854027"/>
                      <a:pt x="1567968" y="2846781"/>
                      <a:pt x="1551820" y="2840396"/>
                    </a:cubicBezTo>
                    <a:cubicBezTo>
                      <a:pt x="1535673" y="2834012"/>
                      <a:pt x="1495596" y="2828784"/>
                      <a:pt x="1462762" y="2828784"/>
                    </a:cubicBezTo>
                    <a:cubicBezTo>
                      <a:pt x="1429924" y="2828784"/>
                      <a:pt x="1377436" y="2822168"/>
                      <a:pt x="1346120" y="2814096"/>
                    </a:cubicBezTo>
                    <a:cubicBezTo>
                      <a:pt x="1314801" y="2805991"/>
                      <a:pt x="1261022" y="2796264"/>
                      <a:pt x="1226609" y="2792394"/>
                    </a:cubicBezTo>
                    <a:cubicBezTo>
                      <a:pt x="1192194" y="2788556"/>
                      <a:pt x="1149656" y="2781014"/>
                      <a:pt x="1132076" y="2775654"/>
                    </a:cubicBezTo>
                    <a:cubicBezTo>
                      <a:pt x="1114500" y="2770262"/>
                      <a:pt x="1069918" y="2761859"/>
                      <a:pt x="1033004" y="2756996"/>
                    </a:cubicBezTo>
                    <a:cubicBezTo>
                      <a:pt x="930164" y="2743366"/>
                      <a:pt x="717477" y="2694701"/>
                      <a:pt x="595683" y="2656921"/>
                    </a:cubicBezTo>
                    <a:cubicBezTo>
                      <a:pt x="535460" y="2638229"/>
                      <a:pt x="458027" y="2614741"/>
                      <a:pt x="423611" y="2604684"/>
                    </a:cubicBezTo>
                    <a:cubicBezTo>
                      <a:pt x="353857" y="2584305"/>
                      <a:pt x="144996" y="2505734"/>
                      <a:pt x="77348" y="2474405"/>
                    </a:cubicBezTo>
                    <a:cubicBezTo>
                      <a:pt x="3493" y="2440198"/>
                      <a:pt x="-1444" y="2424814"/>
                      <a:pt x="4550" y="2247757"/>
                    </a:cubicBezTo>
                    <a:cubicBezTo>
                      <a:pt x="10941" y="2058988"/>
                      <a:pt x="24876" y="1933639"/>
                      <a:pt x="52411" y="1817221"/>
                    </a:cubicBezTo>
                    <a:cubicBezTo>
                      <a:pt x="94809" y="1637947"/>
                      <a:pt x="218815" y="1307189"/>
                      <a:pt x="274001" y="1226136"/>
                    </a:cubicBezTo>
                    <a:cubicBezTo>
                      <a:pt x="290327" y="1202152"/>
                      <a:pt x="303685" y="1179093"/>
                      <a:pt x="303685" y="1174859"/>
                    </a:cubicBezTo>
                    <a:cubicBezTo>
                      <a:pt x="303685" y="1161592"/>
                      <a:pt x="398823" y="1012787"/>
                      <a:pt x="467353" y="918899"/>
                    </a:cubicBezTo>
                    <a:cubicBezTo>
                      <a:pt x="530650" y="832157"/>
                      <a:pt x="683971" y="676405"/>
                      <a:pt x="740502" y="641403"/>
                    </a:cubicBezTo>
                    <a:cubicBezTo>
                      <a:pt x="755492" y="632107"/>
                      <a:pt x="777141" y="616459"/>
                      <a:pt x="788611" y="606601"/>
                    </a:cubicBezTo>
                    <a:cubicBezTo>
                      <a:pt x="811375" y="587016"/>
                      <a:pt x="1495865" y="243090"/>
                      <a:pt x="1555105" y="221454"/>
                    </a:cubicBezTo>
                    <a:cubicBezTo>
                      <a:pt x="1575180" y="214143"/>
                      <a:pt x="1668512" y="171003"/>
                      <a:pt x="1762509" y="125614"/>
                    </a:cubicBezTo>
                    <a:cubicBezTo>
                      <a:pt x="1862084" y="77512"/>
                      <a:pt x="1969440" y="33843"/>
                      <a:pt x="2019742" y="20974"/>
                    </a:cubicBezTo>
                    <a:cubicBezTo>
                      <a:pt x="2098985" y="728"/>
                      <a:pt x="2111023" y="99"/>
                      <a:pt x="2166410" y="13365"/>
                    </a:cubicBezTo>
                    <a:cubicBezTo>
                      <a:pt x="2273829" y="39137"/>
                      <a:pt x="2322477" y="104309"/>
                      <a:pt x="2392979" y="316798"/>
                    </a:cubicBezTo>
                    <a:cubicBezTo>
                      <a:pt x="2494618" y="623175"/>
                      <a:pt x="2509912" y="697114"/>
                      <a:pt x="2524303" y="951651"/>
                    </a:cubicBezTo>
                    <a:cubicBezTo>
                      <a:pt x="2532895" y="1103665"/>
                      <a:pt x="2564095" y="1274933"/>
                      <a:pt x="2583197" y="1274933"/>
                    </a:cubicBezTo>
                    <a:cubicBezTo>
                      <a:pt x="2589701" y="1274933"/>
                      <a:pt x="2650820" y="1217270"/>
                      <a:pt x="2719023" y="1146772"/>
                    </a:cubicBezTo>
                    <a:cubicBezTo>
                      <a:pt x="2787226" y="1076273"/>
                      <a:pt x="2870267" y="998496"/>
                      <a:pt x="2903564" y="973948"/>
                    </a:cubicBezTo>
                    <a:cubicBezTo>
                      <a:pt x="2936858" y="949368"/>
                      <a:pt x="2999391" y="895609"/>
                      <a:pt x="3042530" y="854421"/>
                    </a:cubicBezTo>
                    <a:cubicBezTo>
                      <a:pt x="3085667" y="813267"/>
                      <a:pt x="3128816" y="775321"/>
                      <a:pt x="3138420" y="770094"/>
                    </a:cubicBezTo>
                    <a:cubicBezTo>
                      <a:pt x="3148024" y="764867"/>
                      <a:pt x="3187147" y="733075"/>
                      <a:pt x="3225361" y="699430"/>
                    </a:cubicBezTo>
                    <a:lnTo>
                      <a:pt x="3294841" y="638260"/>
                    </a:lnTo>
                    <a:lnTo>
                      <a:pt x="3381791" y="723382"/>
                    </a:lnTo>
                    <a:cubicBezTo>
                      <a:pt x="3429595" y="770193"/>
                      <a:pt x="3487523" y="820380"/>
                      <a:pt x="3510449" y="834903"/>
                    </a:cubicBezTo>
                    <a:cubicBezTo>
                      <a:pt x="3533408" y="849426"/>
                      <a:pt x="3650454" y="961443"/>
                      <a:pt x="3770544" y="1083782"/>
                    </a:cubicBezTo>
                    <a:cubicBezTo>
                      <a:pt x="3890666" y="1206121"/>
                      <a:pt x="3994975" y="1306229"/>
                      <a:pt x="4002319" y="1306229"/>
                    </a:cubicBezTo>
                    <a:cubicBezTo>
                      <a:pt x="4025378" y="1306229"/>
                      <a:pt x="4044830" y="1252338"/>
                      <a:pt x="4056939" y="1155009"/>
                    </a:cubicBezTo>
                    <a:cubicBezTo>
                      <a:pt x="4075333" y="1007064"/>
                      <a:pt x="4096274" y="858524"/>
                      <a:pt x="4109143" y="784783"/>
                    </a:cubicBezTo>
                    <a:cubicBezTo>
                      <a:pt x="4115627" y="747499"/>
                      <a:pt x="4128496" y="672435"/>
                      <a:pt x="4137693" y="617948"/>
                    </a:cubicBezTo>
                    <a:cubicBezTo>
                      <a:pt x="4164655" y="458490"/>
                      <a:pt x="4210375" y="303399"/>
                      <a:pt x="4262811" y="193632"/>
                    </a:cubicBezTo>
                    <a:cubicBezTo>
                      <a:pt x="4289674" y="137326"/>
                      <a:pt x="4314420" y="88959"/>
                      <a:pt x="4317794" y="86080"/>
                    </a:cubicBezTo>
                    <a:cubicBezTo>
                      <a:pt x="4321169" y="83202"/>
                      <a:pt x="4330399" y="68282"/>
                      <a:pt x="4338306" y="52866"/>
                    </a:cubicBezTo>
                    <a:cubicBezTo>
                      <a:pt x="4346245" y="37482"/>
                      <a:pt x="4366359" y="19254"/>
                      <a:pt x="4382967" y="12373"/>
                    </a:cubicBezTo>
                    <a:cubicBezTo>
                      <a:pt x="4443706" y="-12803"/>
                      <a:pt x="4503354" y="6054"/>
                      <a:pt x="4758519" y="131172"/>
                    </a:cubicBezTo>
                    <a:cubicBezTo>
                      <a:pt x="4892272" y="196742"/>
                      <a:pt x="5032244" y="262377"/>
                      <a:pt x="5069527" y="277033"/>
                    </a:cubicBezTo>
                    <a:cubicBezTo>
                      <a:pt x="5439853" y="422530"/>
                      <a:pt x="5694324" y="549533"/>
                      <a:pt x="5834593" y="658904"/>
                    </a:cubicBezTo>
                    <a:cubicBezTo>
                      <a:pt x="5959479" y="756233"/>
                      <a:pt x="6027662" y="816708"/>
                      <a:pt x="6061473" y="860112"/>
                    </a:cubicBezTo>
                    <a:cubicBezTo>
                      <a:pt x="6080562" y="884659"/>
                      <a:pt x="6098790" y="907056"/>
                      <a:pt x="6101999" y="909934"/>
                    </a:cubicBezTo>
                    <a:cubicBezTo>
                      <a:pt x="6162606" y="964388"/>
                      <a:pt x="6334073" y="1280723"/>
                      <a:pt x="6418532" y="1493939"/>
                    </a:cubicBezTo>
                    <a:cubicBezTo>
                      <a:pt x="6493894" y="1684196"/>
                      <a:pt x="6560787" y="1951205"/>
                      <a:pt x="6560787" y="2061734"/>
                    </a:cubicBezTo>
                    <a:cubicBezTo>
                      <a:pt x="6560787" y="2081517"/>
                      <a:pt x="6572531" y="2119761"/>
                      <a:pt x="6586856" y="2146723"/>
                    </a:cubicBezTo>
                    <a:cubicBezTo>
                      <a:pt x="6609054" y="2188440"/>
                      <a:pt x="6612925" y="2209612"/>
                      <a:pt x="6612925" y="2288448"/>
                    </a:cubicBezTo>
                    <a:lnTo>
                      <a:pt x="6612925" y="2381178"/>
                    </a:lnTo>
                    <a:lnTo>
                      <a:pt x="6573821" y="2422499"/>
                    </a:lnTo>
                    <a:cubicBezTo>
                      <a:pt x="6535446" y="2463057"/>
                      <a:pt x="6429152" y="2513773"/>
                      <a:pt x="6268801" y="2567995"/>
                    </a:cubicBezTo>
                    <a:cubicBezTo>
                      <a:pt x="6182852" y="2597041"/>
                      <a:pt x="5830392" y="2688250"/>
                      <a:pt x="5705638" y="2713723"/>
                    </a:cubicBezTo>
                    <a:cubicBezTo>
                      <a:pt x="5645428" y="2725997"/>
                      <a:pt x="5577377" y="2740223"/>
                      <a:pt x="5554451" y="2745317"/>
                    </a:cubicBezTo>
                    <a:cubicBezTo>
                      <a:pt x="5531491" y="2750412"/>
                      <a:pt x="5473961" y="2757062"/>
                      <a:pt x="5426587" y="2760072"/>
                    </a:cubicBezTo>
                    <a:cubicBezTo>
                      <a:pt x="5379246" y="2763083"/>
                      <a:pt x="5331442" y="2770394"/>
                      <a:pt x="5320392" y="2776316"/>
                    </a:cubicBezTo>
                    <a:cubicBezTo>
                      <a:pt x="5309343" y="2782238"/>
                      <a:pt x="5270669" y="2787134"/>
                      <a:pt x="5234444" y="2787233"/>
                    </a:cubicBezTo>
                    <a:cubicBezTo>
                      <a:pt x="5198218" y="2787332"/>
                      <a:pt x="5124478" y="2796695"/>
                      <a:pt x="5070553" y="2808075"/>
                    </a:cubicBezTo>
                    <a:cubicBezTo>
                      <a:pt x="5016595" y="2819455"/>
                      <a:pt x="4933625" y="2828784"/>
                      <a:pt x="4886118" y="2828784"/>
                    </a:cubicBezTo>
                    <a:cubicBezTo>
                      <a:pt x="4838612" y="2828784"/>
                      <a:pt x="4786507" y="2833945"/>
                      <a:pt x="4770363" y="2840264"/>
                    </a:cubicBezTo>
                    <a:cubicBezTo>
                      <a:pt x="4754218" y="2846550"/>
                      <a:pt x="4663572" y="2853200"/>
                      <a:pt x="4568957" y="2854986"/>
                    </a:cubicBezTo>
                    <a:cubicBezTo>
                      <a:pt x="4460049" y="2857070"/>
                      <a:pt x="4385382" y="2863157"/>
                      <a:pt x="4365599" y="2871560"/>
                    </a:cubicBezTo>
                    <a:cubicBezTo>
                      <a:pt x="4343466" y="2880956"/>
                      <a:pt x="4216595" y="2887506"/>
                      <a:pt x="3932813" y="2893891"/>
                    </a:cubicBezTo>
                    <a:cubicBezTo>
                      <a:pt x="3306466" y="2907984"/>
                      <a:pt x="2571770" y="2913839"/>
                      <a:pt x="2562715" y="2904775"/>
                    </a:cubicBezTo>
                    <a:close/>
                    <a:moveTo>
                      <a:pt x="5132814" y="2572230"/>
                    </a:moveTo>
                    <a:cubicBezTo>
                      <a:pt x="5163945" y="2563066"/>
                      <a:pt x="5210393" y="2543117"/>
                      <a:pt x="5236032" y="2527899"/>
                    </a:cubicBezTo>
                    <a:cubicBezTo>
                      <a:pt x="5321087" y="2477482"/>
                      <a:pt x="5444948" y="2337576"/>
                      <a:pt x="5444948" y="2291922"/>
                    </a:cubicBezTo>
                    <a:cubicBezTo>
                      <a:pt x="5444948" y="2283188"/>
                      <a:pt x="5449215" y="2276075"/>
                      <a:pt x="5454442" y="2276075"/>
                    </a:cubicBezTo>
                    <a:cubicBezTo>
                      <a:pt x="5459636" y="2276075"/>
                      <a:pt x="5476707" y="2239718"/>
                      <a:pt x="5492322" y="2195255"/>
                    </a:cubicBezTo>
                    <a:cubicBezTo>
                      <a:pt x="5530565" y="2086579"/>
                      <a:pt x="5540854" y="1857350"/>
                      <a:pt x="5512767" y="1740668"/>
                    </a:cubicBezTo>
                    <a:cubicBezTo>
                      <a:pt x="5477104" y="1592657"/>
                      <a:pt x="5381065" y="1438096"/>
                      <a:pt x="5274771" y="1357771"/>
                    </a:cubicBezTo>
                    <a:cubicBezTo>
                      <a:pt x="5160306" y="1271228"/>
                      <a:pt x="4976698" y="1247938"/>
                      <a:pt x="4832062" y="1301531"/>
                    </a:cubicBezTo>
                    <a:cubicBezTo>
                      <a:pt x="4708531" y="1347318"/>
                      <a:pt x="4606472" y="1454637"/>
                      <a:pt x="4534451" y="1614459"/>
                    </a:cubicBezTo>
                    <a:cubicBezTo>
                      <a:pt x="4479832" y="1735640"/>
                      <a:pt x="4471628" y="1786752"/>
                      <a:pt x="4477616" y="1968011"/>
                    </a:cubicBezTo>
                    <a:cubicBezTo>
                      <a:pt x="4481883" y="2097430"/>
                      <a:pt x="4486813" y="2134846"/>
                      <a:pt x="4505835" y="2182022"/>
                    </a:cubicBezTo>
                    <a:cubicBezTo>
                      <a:pt x="4549305" y="2290069"/>
                      <a:pt x="4576930" y="2343895"/>
                      <a:pt x="4598995" y="2363711"/>
                    </a:cubicBezTo>
                    <a:cubicBezTo>
                      <a:pt x="4611137" y="2374661"/>
                      <a:pt x="4621095" y="2388953"/>
                      <a:pt x="4621095" y="2395503"/>
                    </a:cubicBezTo>
                    <a:cubicBezTo>
                      <a:pt x="4621095" y="2409266"/>
                      <a:pt x="4681338" y="2468218"/>
                      <a:pt x="4739001" y="2510829"/>
                    </a:cubicBezTo>
                    <a:cubicBezTo>
                      <a:pt x="4835568" y="2582187"/>
                      <a:pt x="5007829" y="2609050"/>
                      <a:pt x="5132814" y="2572230"/>
                    </a:cubicBezTo>
                    <a:close/>
                    <a:moveTo>
                      <a:pt x="1158823" y="993368"/>
                    </a:moveTo>
                    <a:cubicBezTo>
                      <a:pt x="1196104" y="982054"/>
                      <a:pt x="1254766" y="959160"/>
                      <a:pt x="1289178" y="942553"/>
                    </a:cubicBezTo>
                    <a:cubicBezTo>
                      <a:pt x="1361794" y="907486"/>
                      <a:pt x="1467311" y="861402"/>
                      <a:pt x="1607250" y="803640"/>
                    </a:cubicBezTo>
                    <a:cubicBezTo>
                      <a:pt x="1769066" y="736846"/>
                      <a:pt x="1856774" y="691556"/>
                      <a:pt x="1900109" y="652420"/>
                    </a:cubicBezTo>
                    <a:cubicBezTo>
                      <a:pt x="1934839" y="621058"/>
                      <a:pt x="1940960" y="609181"/>
                      <a:pt x="1940960" y="573220"/>
                    </a:cubicBezTo>
                    <a:cubicBezTo>
                      <a:pt x="1940960" y="535308"/>
                      <a:pt x="1913584" y="459450"/>
                      <a:pt x="1859352" y="347134"/>
                    </a:cubicBezTo>
                    <a:cubicBezTo>
                      <a:pt x="1849748" y="327219"/>
                      <a:pt x="1825945" y="300224"/>
                      <a:pt x="1806456" y="287156"/>
                    </a:cubicBezTo>
                    <a:cubicBezTo>
                      <a:pt x="1754414" y="252221"/>
                      <a:pt x="1700294" y="255959"/>
                      <a:pt x="1606955" y="300885"/>
                    </a:cubicBezTo>
                    <a:cubicBezTo>
                      <a:pt x="1564097" y="321529"/>
                      <a:pt x="1505571" y="347631"/>
                      <a:pt x="1476892" y="358879"/>
                    </a:cubicBezTo>
                    <a:cubicBezTo>
                      <a:pt x="1448212" y="370160"/>
                      <a:pt x="1396594" y="392755"/>
                      <a:pt x="1362178" y="409098"/>
                    </a:cubicBezTo>
                    <a:cubicBezTo>
                      <a:pt x="1327766" y="425441"/>
                      <a:pt x="1264413" y="452800"/>
                      <a:pt x="1221392" y="469870"/>
                    </a:cubicBezTo>
                    <a:cubicBezTo>
                      <a:pt x="1062924" y="532826"/>
                      <a:pt x="942242" y="597172"/>
                      <a:pt x="914536" y="633497"/>
                    </a:cubicBezTo>
                    <a:cubicBezTo>
                      <a:pt x="866556" y="696387"/>
                      <a:pt x="864852" y="712762"/>
                      <a:pt x="898812" y="784551"/>
                    </a:cubicBezTo>
                    <a:cubicBezTo>
                      <a:pt x="915631" y="820148"/>
                      <a:pt x="929396" y="855050"/>
                      <a:pt x="929396" y="862163"/>
                    </a:cubicBezTo>
                    <a:cubicBezTo>
                      <a:pt x="929396" y="885916"/>
                      <a:pt x="992614" y="970872"/>
                      <a:pt x="1026384" y="992508"/>
                    </a:cubicBezTo>
                    <a:cubicBezTo>
                      <a:pt x="1067572" y="1018875"/>
                      <a:pt x="1074662" y="1018941"/>
                      <a:pt x="1158823" y="993368"/>
                    </a:cubicBezTo>
                    <a:close/>
                    <a:moveTo>
                      <a:pt x="5582505" y="994030"/>
                    </a:moveTo>
                    <a:cubicBezTo>
                      <a:pt x="5623858" y="961510"/>
                      <a:pt x="5705638" y="777571"/>
                      <a:pt x="5705638" y="717129"/>
                    </a:cubicBezTo>
                    <a:cubicBezTo>
                      <a:pt x="5705638" y="683881"/>
                      <a:pt x="5674342" y="633629"/>
                      <a:pt x="5632724" y="600050"/>
                    </a:cubicBezTo>
                    <a:cubicBezTo>
                      <a:pt x="5617010" y="587379"/>
                      <a:pt x="5401047" y="491275"/>
                      <a:pt x="5283306" y="444563"/>
                    </a:cubicBezTo>
                    <a:cubicBezTo>
                      <a:pt x="5248868" y="430933"/>
                      <a:pt x="5164408" y="391928"/>
                      <a:pt x="5095596" y="357952"/>
                    </a:cubicBezTo>
                    <a:cubicBezTo>
                      <a:pt x="5026752" y="323944"/>
                      <a:pt x="4943119" y="288413"/>
                      <a:pt x="4909772" y="278985"/>
                    </a:cubicBezTo>
                    <a:cubicBezTo>
                      <a:pt x="4850158" y="262146"/>
                      <a:pt x="4848206" y="262278"/>
                      <a:pt x="4800666" y="286064"/>
                    </a:cubicBezTo>
                    <a:cubicBezTo>
                      <a:pt x="4756369" y="308263"/>
                      <a:pt x="4747933" y="319081"/>
                      <a:pt x="4700856" y="414590"/>
                    </a:cubicBezTo>
                    <a:cubicBezTo>
                      <a:pt x="4672571" y="471921"/>
                      <a:pt x="4647097" y="539112"/>
                      <a:pt x="4644252" y="563825"/>
                    </a:cubicBezTo>
                    <a:cubicBezTo>
                      <a:pt x="4639290" y="607064"/>
                      <a:pt x="4641242" y="610868"/>
                      <a:pt x="4695993" y="663899"/>
                    </a:cubicBezTo>
                    <a:cubicBezTo>
                      <a:pt x="4727289" y="694203"/>
                      <a:pt x="4766658" y="722456"/>
                      <a:pt x="4783463" y="726624"/>
                    </a:cubicBezTo>
                    <a:cubicBezTo>
                      <a:pt x="4800269" y="730825"/>
                      <a:pt x="4867989" y="759243"/>
                      <a:pt x="4933955" y="789778"/>
                    </a:cubicBezTo>
                    <a:cubicBezTo>
                      <a:pt x="5417390" y="1013680"/>
                      <a:pt x="5517464" y="1045208"/>
                      <a:pt x="5582505" y="994030"/>
                    </a:cubicBezTo>
                    <a:close/>
                  </a:path>
                </a:pathLst>
              </a:custGeom>
              <a:solidFill>
                <a:srgbClr val="0C183B"/>
              </a:solidFill>
              <a:ln w="3175" cap="flat">
                <a:noFill/>
                <a:prstDash val="solid"/>
                <a:miter lim="800000"/>
                <a:headEnd/>
                <a:tailEnd/>
              </a:ln>
            </p:spPr>
            <p:txBody>
              <a:bodyPr anchor="ctr"/>
              <a:lstStyle/>
              <a:p>
                <a:endParaRPr lang="en-US"/>
              </a:p>
            </p:txBody>
          </p:sp>
          <p:sp>
            <p:nvSpPr>
              <p:cNvPr id="35884" name="Полилиния: фигура 1144"/>
              <p:cNvSpPr>
                <a:spLocks/>
              </p:cNvSpPr>
              <p:nvPr/>
            </p:nvSpPr>
            <p:spPr bwMode="auto">
              <a:xfrm>
                <a:off x="4994108" y="2013579"/>
                <a:ext cx="58569" cy="79627"/>
              </a:xfrm>
              <a:custGeom>
                <a:avLst/>
                <a:gdLst>
                  <a:gd name="T0" fmla="*/ 0 w 294434"/>
                  <a:gd name="T1" fmla="*/ 1 h 400298"/>
                  <a:gd name="T2" fmla="*/ 0 w 294434"/>
                  <a:gd name="T3" fmla="*/ 0 h 400298"/>
                  <a:gd name="T4" fmla="*/ 0 w 294434"/>
                  <a:gd name="T5" fmla="*/ 0 h 400298"/>
                  <a:gd name="T6" fmla="*/ 0 w 294434"/>
                  <a:gd name="T7" fmla="*/ 0 h 400298"/>
                  <a:gd name="T8" fmla="*/ 1 w 294434"/>
                  <a:gd name="T9" fmla="*/ 0 h 400298"/>
                  <a:gd name="T10" fmla="*/ 1 w 294434"/>
                  <a:gd name="T11" fmla="*/ 0 h 400298"/>
                  <a:gd name="T12" fmla="*/ 1 w 294434"/>
                  <a:gd name="T13" fmla="*/ 1 h 400298"/>
                  <a:gd name="T14" fmla="*/ 0 w 294434"/>
                  <a:gd name="T15" fmla="*/ 1 h 400298"/>
                  <a:gd name="T16" fmla="*/ 0 w 294434"/>
                  <a:gd name="T17" fmla="*/ 1 h 4002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4434"/>
                  <a:gd name="T28" fmla="*/ 0 h 400298"/>
                  <a:gd name="T29" fmla="*/ 294434 w 294434"/>
                  <a:gd name="T30" fmla="*/ 400298 h 4002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4434" h="400298">
                    <a:moveTo>
                      <a:pt x="90299" y="375122"/>
                    </a:moveTo>
                    <a:cubicBezTo>
                      <a:pt x="-711" y="335688"/>
                      <a:pt x="2730" y="343992"/>
                      <a:pt x="2730" y="163064"/>
                    </a:cubicBezTo>
                    <a:lnTo>
                      <a:pt x="2730" y="2713"/>
                    </a:lnTo>
                    <a:lnTo>
                      <a:pt x="148723" y="2713"/>
                    </a:lnTo>
                    <a:lnTo>
                      <a:pt x="294716" y="2713"/>
                    </a:lnTo>
                    <a:lnTo>
                      <a:pt x="294716" y="153073"/>
                    </a:lnTo>
                    <a:cubicBezTo>
                      <a:pt x="294716" y="235779"/>
                      <a:pt x="291805" y="311075"/>
                      <a:pt x="288199" y="320437"/>
                    </a:cubicBezTo>
                    <a:cubicBezTo>
                      <a:pt x="282277" y="335886"/>
                      <a:pt x="170954" y="399570"/>
                      <a:pt x="151634" y="398578"/>
                    </a:cubicBezTo>
                    <a:cubicBezTo>
                      <a:pt x="147168" y="398346"/>
                      <a:pt x="119577" y="387793"/>
                      <a:pt x="90299" y="375122"/>
                    </a:cubicBezTo>
                    <a:close/>
                  </a:path>
                </a:pathLst>
              </a:custGeom>
              <a:solidFill>
                <a:schemeClr val="bg1"/>
              </a:solidFill>
              <a:ln w="3175" cap="flat">
                <a:noFill/>
                <a:prstDash val="solid"/>
                <a:miter lim="800000"/>
                <a:headEnd/>
                <a:tailEnd/>
              </a:ln>
            </p:spPr>
            <p:txBody>
              <a:bodyPr anchor="ctr"/>
              <a:lstStyle/>
              <a:p>
                <a:endParaRPr lang="en-US"/>
              </a:p>
            </p:txBody>
          </p:sp>
          <p:sp>
            <p:nvSpPr>
              <p:cNvPr id="35885" name="Полилиния: фигура 1145"/>
              <p:cNvSpPr>
                <a:spLocks/>
              </p:cNvSpPr>
              <p:nvPr/>
            </p:nvSpPr>
            <p:spPr bwMode="auto">
              <a:xfrm>
                <a:off x="4367790" y="1241488"/>
                <a:ext cx="629121" cy="513299"/>
              </a:xfrm>
              <a:custGeom>
                <a:avLst/>
                <a:gdLst>
                  <a:gd name="T0" fmla="*/ 4 w 3162685"/>
                  <a:gd name="T1" fmla="*/ 6 h 2580434"/>
                  <a:gd name="T2" fmla="*/ 3 w 3162685"/>
                  <a:gd name="T3" fmla="*/ 6 h 2580434"/>
                  <a:gd name="T4" fmla="*/ 2 w 3162685"/>
                  <a:gd name="T5" fmla="*/ 5 h 2580434"/>
                  <a:gd name="T6" fmla="*/ 2 w 3162685"/>
                  <a:gd name="T7" fmla="*/ 5 h 2580434"/>
                  <a:gd name="T8" fmla="*/ 1 w 3162685"/>
                  <a:gd name="T9" fmla="*/ 5 h 2580434"/>
                  <a:gd name="T10" fmla="*/ 1 w 3162685"/>
                  <a:gd name="T11" fmla="*/ 4 h 2580434"/>
                  <a:gd name="T12" fmla="*/ 1 w 3162685"/>
                  <a:gd name="T13" fmla="*/ 4 h 2580434"/>
                  <a:gd name="T14" fmla="*/ 1 w 3162685"/>
                  <a:gd name="T15" fmla="*/ 4 h 2580434"/>
                  <a:gd name="T16" fmla="*/ 1 w 3162685"/>
                  <a:gd name="T17" fmla="*/ 4 h 2580434"/>
                  <a:gd name="T18" fmla="*/ 0 w 3162685"/>
                  <a:gd name="T19" fmla="*/ 3 h 2580434"/>
                  <a:gd name="T20" fmla="*/ 0 w 3162685"/>
                  <a:gd name="T21" fmla="*/ 2 h 2580434"/>
                  <a:gd name="T22" fmla="*/ 0 w 3162685"/>
                  <a:gd name="T23" fmla="*/ 1 h 2580434"/>
                  <a:gd name="T24" fmla="*/ 0 w 3162685"/>
                  <a:gd name="T25" fmla="*/ 1 h 2580434"/>
                  <a:gd name="T26" fmla="*/ 0 w 3162685"/>
                  <a:gd name="T27" fmla="*/ 1 h 2580434"/>
                  <a:gd name="T28" fmla="*/ 0 w 3162685"/>
                  <a:gd name="T29" fmla="*/ 1 h 2580434"/>
                  <a:gd name="T30" fmla="*/ 0 w 3162685"/>
                  <a:gd name="T31" fmla="*/ 0 h 2580434"/>
                  <a:gd name="T32" fmla="*/ 0 w 3162685"/>
                  <a:gd name="T33" fmla="*/ 0 h 2580434"/>
                  <a:gd name="T34" fmla="*/ 0 w 3162685"/>
                  <a:gd name="T35" fmla="*/ 0 h 2580434"/>
                  <a:gd name="T36" fmla="*/ 2 w 3162685"/>
                  <a:gd name="T37" fmla="*/ 0 h 2580434"/>
                  <a:gd name="T38" fmla="*/ 4 w 3162685"/>
                  <a:gd name="T39" fmla="*/ 1 h 2580434"/>
                  <a:gd name="T40" fmla="*/ 5 w 3162685"/>
                  <a:gd name="T41" fmla="*/ 1 h 2580434"/>
                  <a:gd name="T42" fmla="*/ 5 w 3162685"/>
                  <a:gd name="T43" fmla="*/ 1 h 2580434"/>
                  <a:gd name="T44" fmla="*/ 6 w 3162685"/>
                  <a:gd name="T45" fmla="*/ 0 h 2580434"/>
                  <a:gd name="T46" fmla="*/ 7 w 3162685"/>
                  <a:gd name="T47" fmla="*/ 0 h 2580434"/>
                  <a:gd name="T48" fmla="*/ 7 w 3162685"/>
                  <a:gd name="T49" fmla="*/ 0 h 2580434"/>
                  <a:gd name="T50" fmla="*/ 8 w 3162685"/>
                  <a:gd name="T51" fmla="*/ 1 h 2580434"/>
                  <a:gd name="T52" fmla="*/ 8 w 3162685"/>
                  <a:gd name="T53" fmla="*/ 1 h 2580434"/>
                  <a:gd name="T54" fmla="*/ 8 w 3162685"/>
                  <a:gd name="T55" fmla="*/ 2 h 2580434"/>
                  <a:gd name="T56" fmla="*/ 8 w 3162685"/>
                  <a:gd name="T57" fmla="*/ 2 h 2580434"/>
                  <a:gd name="T58" fmla="*/ 7 w 3162685"/>
                  <a:gd name="T59" fmla="*/ 3 h 2580434"/>
                  <a:gd name="T60" fmla="*/ 7 w 3162685"/>
                  <a:gd name="T61" fmla="*/ 4 h 2580434"/>
                  <a:gd name="T62" fmla="*/ 7 w 3162685"/>
                  <a:gd name="T63" fmla="*/ 4 h 2580434"/>
                  <a:gd name="T64" fmla="*/ 7 w 3162685"/>
                  <a:gd name="T65" fmla="*/ 4 h 2580434"/>
                  <a:gd name="T66" fmla="*/ 6 w 3162685"/>
                  <a:gd name="T67" fmla="*/ 5 h 2580434"/>
                  <a:gd name="T68" fmla="*/ 6 w 3162685"/>
                  <a:gd name="T69" fmla="*/ 5 h 2580434"/>
                  <a:gd name="T70" fmla="*/ 6 w 3162685"/>
                  <a:gd name="T71" fmla="*/ 6 h 2580434"/>
                  <a:gd name="T72" fmla="*/ 5 w 3162685"/>
                  <a:gd name="T73" fmla="*/ 6 h 2580434"/>
                  <a:gd name="T74" fmla="*/ 4 w 3162685"/>
                  <a:gd name="T75" fmla="*/ 6 h 25804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62685"/>
                  <a:gd name="T115" fmla="*/ 0 h 2580434"/>
                  <a:gd name="T116" fmla="*/ 3162685 w 3162685"/>
                  <a:gd name="T117" fmla="*/ 2580434 h 25804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62685" h="2580434">
                    <a:moveTo>
                      <a:pt x="1467120" y="2569236"/>
                    </a:moveTo>
                    <a:cubicBezTo>
                      <a:pt x="1449913" y="2563976"/>
                      <a:pt x="1407429" y="2555077"/>
                      <a:pt x="1372712" y="2549387"/>
                    </a:cubicBezTo>
                    <a:cubicBezTo>
                      <a:pt x="1173694" y="2516966"/>
                      <a:pt x="830904" y="2305535"/>
                      <a:pt x="703444" y="2136616"/>
                    </a:cubicBezTo>
                    <a:cubicBezTo>
                      <a:pt x="673451" y="2096884"/>
                      <a:pt x="648811" y="2061552"/>
                      <a:pt x="648695" y="2058145"/>
                    </a:cubicBezTo>
                    <a:cubicBezTo>
                      <a:pt x="648576" y="2054704"/>
                      <a:pt x="623635" y="2014773"/>
                      <a:pt x="593269" y="1969417"/>
                    </a:cubicBezTo>
                    <a:cubicBezTo>
                      <a:pt x="556117" y="1913905"/>
                      <a:pt x="525132" y="1849427"/>
                      <a:pt x="498557" y="1772279"/>
                    </a:cubicBezTo>
                    <a:cubicBezTo>
                      <a:pt x="476835" y="1709223"/>
                      <a:pt x="441953" y="1631843"/>
                      <a:pt x="421038" y="1600283"/>
                    </a:cubicBezTo>
                    <a:cubicBezTo>
                      <a:pt x="400127" y="1568755"/>
                      <a:pt x="375298" y="1527865"/>
                      <a:pt x="365866" y="1509438"/>
                    </a:cubicBezTo>
                    <a:cubicBezTo>
                      <a:pt x="356435" y="1491028"/>
                      <a:pt x="327183" y="1448791"/>
                      <a:pt x="300866" y="1415590"/>
                    </a:cubicBezTo>
                    <a:cubicBezTo>
                      <a:pt x="203891" y="1293244"/>
                      <a:pt x="177405" y="1252791"/>
                      <a:pt x="121390" y="1141455"/>
                    </a:cubicBezTo>
                    <a:cubicBezTo>
                      <a:pt x="83263" y="1065670"/>
                      <a:pt x="53551" y="986867"/>
                      <a:pt x="32408" y="905428"/>
                    </a:cubicBezTo>
                    <a:cubicBezTo>
                      <a:pt x="1820" y="787628"/>
                      <a:pt x="781" y="776301"/>
                      <a:pt x="3894" y="594698"/>
                    </a:cubicBezTo>
                    <a:lnTo>
                      <a:pt x="7127" y="406227"/>
                    </a:lnTo>
                    <a:lnTo>
                      <a:pt x="72306" y="313189"/>
                    </a:lnTo>
                    <a:lnTo>
                      <a:pt x="137485" y="220151"/>
                    </a:lnTo>
                    <a:lnTo>
                      <a:pt x="137485" y="111432"/>
                    </a:lnTo>
                    <a:lnTo>
                      <a:pt x="137485" y="2713"/>
                    </a:lnTo>
                    <a:lnTo>
                      <a:pt x="187019" y="7096"/>
                    </a:lnTo>
                    <a:cubicBezTo>
                      <a:pt x="227929" y="10715"/>
                      <a:pt x="465332" y="67955"/>
                      <a:pt x="982193" y="198826"/>
                    </a:cubicBezTo>
                    <a:cubicBezTo>
                      <a:pt x="1160981" y="244093"/>
                      <a:pt x="1200948" y="247844"/>
                      <a:pt x="1547312" y="251864"/>
                    </a:cubicBezTo>
                    <a:cubicBezTo>
                      <a:pt x="1836856" y="255222"/>
                      <a:pt x="1893989" y="253399"/>
                      <a:pt x="1926609" y="239772"/>
                    </a:cubicBezTo>
                    <a:cubicBezTo>
                      <a:pt x="1947749" y="230946"/>
                      <a:pt x="1979706" y="223730"/>
                      <a:pt x="1997637" y="223737"/>
                    </a:cubicBezTo>
                    <a:cubicBezTo>
                      <a:pt x="2053182" y="223757"/>
                      <a:pt x="2245226" y="182470"/>
                      <a:pt x="2611317" y="91807"/>
                    </a:cubicBezTo>
                    <a:cubicBezTo>
                      <a:pt x="2804717" y="43914"/>
                      <a:pt x="2969600" y="4728"/>
                      <a:pt x="2977706" y="4728"/>
                    </a:cubicBezTo>
                    <a:cubicBezTo>
                      <a:pt x="2993784" y="4728"/>
                      <a:pt x="3012145" y="65073"/>
                      <a:pt x="3026635" y="165482"/>
                    </a:cubicBezTo>
                    <a:cubicBezTo>
                      <a:pt x="3032920" y="209187"/>
                      <a:pt x="3046153" y="242630"/>
                      <a:pt x="3072057" y="280232"/>
                    </a:cubicBezTo>
                    <a:cubicBezTo>
                      <a:pt x="3092171" y="309421"/>
                      <a:pt x="3120556" y="365069"/>
                      <a:pt x="3135178" y="403894"/>
                    </a:cubicBezTo>
                    <a:cubicBezTo>
                      <a:pt x="3159593" y="468726"/>
                      <a:pt x="3161744" y="487868"/>
                      <a:pt x="3161545" y="638499"/>
                    </a:cubicBezTo>
                    <a:cubicBezTo>
                      <a:pt x="3161380" y="775450"/>
                      <a:pt x="3157344" y="818014"/>
                      <a:pt x="3137196" y="896499"/>
                    </a:cubicBezTo>
                    <a:cubicBezTo>
                      <a:pt x="3108415" y="1008593"/>
                      <a:pt x="3011913" y="1198976"/>
                      <a:pt x="2918025" y="1328980"/>
                    </a:cubicBezTo>
                    <a:cubicBezTo>
                      <a:pt x="2882858" y="1377641"/>
                      <a:pt x="2848320" y="1428515"/>
                      <a:pt x="2841208" y="1442030"/>
                    </a:cubicBezTo>
                    <a:cubicBezTo>
                      <a:pt x="2834095" y="1455544"/>
                      <a:pt x="2800086" y="1503596"/>
                      <a:pt x="2765581" y="1548807"/>
                    </a:cubicBezTo>
                    <a:cubicBezTo>
                      <a:pt x="2709936" y="1621787"/>
                      <a:pt x="2701798" y="1638659"/>
                      <a:pt x="2693263" y="1699001"/>
                    </a:cubicBezTo>
                    <a:cubicBezTo>
                      <a:pt x="2681055" y="1785280"/>
                      <a:pt x="2644764" y="1864480"/>
                      <a:pt x="2568905" y="1970277"/>
                    </a:cubicBezTo>
                    <a:cubicBezTo>
                      <a:pt x="2535955" y="2016295"/>
                      <a:pt x="2485736" y="2088680"/>
                      <a:pt x="2457318" y="2131124"/>
                    </a:cubicBezTo>
                    <a:cubicBezTo>
                      <a:pt x="2428934" y="2173569"/>
                      <a:pt x="2382221" y="2227130"/>
                      <a:pt x="2353538" y="2250122"/>
                    </a:cubicBezTo>
                    <a:cubicBezTo>
                      <a:pt x="2267690" y="2318967"/>
                      <a:pt x="2101218" y="2423541"/>
                      <a:pt x="2000052" y="2472139"/>
                    </a:cubicBezTo>
                    <a:cubicBezTo>
                      <a:pt x="1822300" y="2557525"/>
                      <a:pt x="1575895" y="2602417"/>
                      <a:pt x="1467120" y="2569236"/>
                    </a:cubicBezTo>
                    <a:close/>
                  </a:path>
                </a:pathLst>
              </a:custGeom>
              <a:solidFill>
                <a:srgbClr val="0C183B"/>
              </a:solidFill>
              <a:ln w="3175" cap="flat">
                <a:noFill/>
                <a:prstDash val="solid"/>
                <a:miter lim="800000"/>
                <a:headEnd/>
                <a:tailEnd/>
              </a:ln>
            </p:spPr>
            <p:txBody>
              <a:bodyPr anchor="ctr"/>
              <a:lstStyle/>
              <a:p>
                <a:endParaRPr lang="en-US"/>
              </a:p>
            </p:txBody>
          </p:sp>
          <p:sp>
            <p:nvSpPr>
              <p:cNvPr id="35886" name="Полилиния: фигура 1146"/>
              <p:cNvSpPr>
                <a:spLocks/>
              </p:cNvSpPr>
              <p:nvPr/>
            </p:nvSpPr>
            <p:spPr bwMode="auto">
              <a:xfrm>
                <a:off x="4360998" y="1107099"/>
                <a:ext cx="639650" cy="155964"/>
              </a:xfrm>
              <a:custGeom>
                <a:avLst/>
                <a:gdLst>
                  <a:gd name="T0" fmla="*/ 3 w 3215617"/>
                  <a:gd name="T1" fmla="*/ 2 h 784054"/>
                  <a:gd name="T2" fmla="*/ 3 w 3215617"/>
                  <a:gd name="T3" fmla="*/ 2 h 784054"/>
                  <a:gd name="T4" fmla="*/ 3 w 3215617"/>
                  <a:gd name="T5" fmla="*/ 2 h 784054"/>
                  <a:gd name="T6" fmla="*/ 2 w 3215617"/>
                  <a:gd name="T7" fmla="*/ 2 h 784054"/>
                  <a:gd name="T8" fmla="*/ 0 w 3215617"/>
                  <a:gd name="T9" fmla="*/ 1 h 784054"/>
                  <a:gd name="T10" fmla="*/ 0 w 3215617"/>
                  <a:gd name="T11" fmla="*/ 1 h 784054"/>
                  <a:gd name="T12" fmla="*/ 0 w 3215617"/>
                  <a:gd name="T13" fmla="*/ 1 h 784054"/>
                  <a:gd name="T14" fmla="*/ 2 w 3215617"/>
                  <a:gd name="T15" fmla="*/ 0 h 784054"/>
                  <a:gd name="T16" fmla="*/ 2 w 3215617"/>
                  <a:gd name="T17" fmla="*/ 0 h 784054"/>
                  <a:gd name="T18" fmla="*/ 3 w 3215617"/>
                  <a:gd name="T19" fmla="*/ 0 h 784054"/>
                  <a:gd name="T20" fmla="*/ 3 w 3215617"/>
                  <a:gd name="T21" fmla="*/ 0 h 784054"/>
                  <a:gd name="T22" fmla="*/ 4 w 3215617"/>
                  <a:gd name="T23" fmla="*/ 0 h 784054"/>
                  <a:gd name="T24" fmla="*/ 5 w 3215617"/>
                  <a:gd name="T25" fmla="*/ 0 h 784054"/>
                  <a:gd name="T26" fmla="*/ 5 w 3215617"/>
                  <a:gd name="T27" fmla="*/ 0 h 784054"/>
                  <a:gd name="T28" fmla="*/ 5 w 3215617"/>
                  <a:gd name="T29" fmla="*/ 0 h 784054"/>
                  <a:gd name="T30" fmla="*/ 6 w 3215617"/>
                  <a:gd name="T31" fmla="*/ 0 h 784054"/>
                  <a:gd name="T32" fmla="*/ 7 w 3215617"/>
                  <a:gd name="T33" fmla="*/ 1 h 784054"/>
                  <a:gd name="T34" fmla="*/ 8 w 3215617"/>
                  <a:gd name="T35" fmla="*/ 1 h 784054"/>
                  <a:gd name="T36" fmla="*/ 6 w 3215617"/>
                  <a:gd name="T37" fmla="*/ 2 h 784054"/>
                  <a:gd name="T38" fmla="*/ 6 w 3215617"/>
                  <a:gd name="T39" fmla="*/ 2 h 784054"/>
                  <a:gd name="T40" fmla="*/ 5 w 3215617"/>
                  <a:gd name="T41" fmla="*/ 2 h 784054"/>
                  <a:gd name="T42" fmla="*/ 5 w 3215617"/>
                  <a:gd name="T43" fmla="*/ 2 h 784054"/>
                  <a:gd name="T44" fmla="*/ 4 w 3215617"/>
                  <a:gd name="T45" fmla="*/ 2 h 784054"/>
                  <a:gd name="T46" fmla="*/ 3 w 3215617"/>
                  <a:gd name="T47" fmla="*/ 2 h 7840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215617"/>
                  <a:gd name="T73" fmla="*/ 0 h 784054"/>
                  <a:gd name="T74" fmla="*/ 3215617 w 3215617"/>
                  <a:gd name="T75" fmla="*/ 784054 h 78405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215617" h="784054">
                    <a:moveTo>
                      <a:pt x="1407409" y="772238"/>
                    </a:moveTo>
                    <a:cubicBezTo>
                      <a:pt x="1390202" y="766422"/>
                      <a:pt x="1322158" y="758019"/>
                      <a:pt x="1256198" y="753563"/>
                    </a:cubicBezTo>
                    <a:cubicBezTo>
                      <a:pt x="1190235" y="749103"/>
                      <a:pt x="1103420" y="740006"/>
                      <a:pt x="1063268" y="733346"/>
                    </a:cubicBezTo>
                    <a:cubicBezTo>
                      <a:pt x="980300" y="719577"/>
                      <a:pt x="724573" y="662907"/>
                      <a:pt x="677414" y="647841"/>
                    </a:cubicBezTo>
                    <a:cubicBezTo>
                      <a:pt x="428339" y="568261"/>
                      <a:pt x="193880" y="482488"/>
                      <a:pt x="53279" y="419509"/>
                    </a:cubicBezTo>
                    <a:lnTo>
                      <a:pt x="2713" y="396861"/>
                    </a:lnTo>
                    <a:lnTo>
                      <a:pt x="37638" y="373237"/>
                    </a:lnTo>
                    <a:cubicBezTo>
                      <a:pt x="147601" y="298851"/>
                      <a:pt x="572258" y="136125"/>
                      <a:pt x="731672" y="107283"/>
                    </a:cubicBezTo>
                    <a:cubicBezTo>
                      <a:pt x="767249" y="100849"/>
                      <a:pt x="845903" y="81671"/>
                      <a:pt x="906460" y="64666"/>
                    </a:cubicBezTo>
                    <a:cubicBezTo>
                      <a:pt x="974260" y="45627"/>
                      <a:pt x="1041559" y="33704"/>
                      <a:pt x="1081629" y="33628"/>
                    </a:cubicBezTo>
                    <a:cubicBezTo>
                      <a:pt x="1117417" y="33559"/>
                      <a:pt x="1172506" y="26575"/>
                      <a:pt x="1204054" y="18109"/>
                    </a:cubicBezTo>
                    <a:cubicBezTo>
                      <a:pt x="1249314" y="5958"/>
                      <a:pt x="1336195" y="2713"/>
                      <a:pt x="1615980" y="2713"/>
                    </a:cubicBezTo>
                    <a:cubicBezTo>
                      <a:pt x="1895749" y="2713"/>
                      <a:pt x="1982657" y="5958"/>
                      <a:pt x="2027914" y="18109"/>
                    </a:cubicBezTo>
                    <a:cubicBezTo>
                      <a:pt x="2059441" y="26575"/>
                      <a:pt x="2108767" y="33559"/>
                      <a:pt x="2137483" y="33628"/>
                    </a:cubicBezTo>
                    <a:cubicBezTo>
                      <a:pt x="2166199" y="33695"/>
                      <a:pt x="2206096" y="38614"/>
                      <a:pt x="2226111" y="44559"/>
                    </a:cubicBezTo>
                    <a:cubicBezTo>
                      <a:pt x="2246159" y="50504"/>
                      <a:pt x="2293037" y="61735"/>
                      <a:pt x="2330321" y="69523"/>
                    </a:cubicBezTo>
                    <a:cubicBezTo>
                      <a:pt x="2620818" y="130180"/>
                      <a:pt x="2685627" y="148755"/>
                      <a:pt x="2877836" y="226413"/>
                    </a:cubicBezTo>
                    <a:cubicBezTo>
                      <a:pt x="3112722" y="321320"/>
                      <a:pt x="3204757" y="367272"/>
                      <a:pt x="3213524" y="394029"/>
                    </a:cubicBezTo>
                    <a:cubicBezTo>
                      <a:pt x="3221993" y="419946"/>
                      <a:pt x="2642156" y="632067"/>
                      <a:pt x="2450245" y="673252"/>
                    </a:cubicBezTo>
                    <a:cubicBezTo>
                      <a:pt x="2410116" y="681870"/>
                      <a:pt x="2337367" y="696714"/>
                      <a:pt x="2288604" y="706242"/>
                    </a:cubicBezTo>
                    <a:cubicBezTo>
                      <a:pt x="2239873" y="715773"/>
                      <a:pt x="2169474" y="730273"/>
                      <a:pt x="2132190" y="738471"/>
                    </a:cubicBezTo>
                    <a:cubicBezTo>
                      <a:pt x="2094906" y="746665"/>
                      <a:pt x="2019809" y="753417"/>
                      <a:pt x="1965321" y="753470"/>
                    </a:cubicBezTo>
                    <a:cubicBezTo>
                      <a:pt x="1910835" y="753523"/>
                      <a:pt x="1840468" y="760494"/>
                      <a:pt x="1808908" y="768960"/>
                    </a:cubicBezTo>
                    <a:cubicBezTo>
                      <a:pt x="1742048" y="786904"/>
                      <a:pt x="1457674" y="789223"/>
                      <a:pt x="1407409" y="772238"/>
                    </a:cubicBezTo>
                    <a:close/>
                  </a:path>
                </a:pathLst>
              </a:custGeom>
              <a:solidFill>
                <a:srgbClr val="0C183B"/>
              </a:solidFill>
              <a:ln w="3175" cap="flat">
                <a:noFill/>
                <a:prstDash val="solid"/>
                <a:miter lim="800000"/>
                <a:headEnd/>
                <a:tailEnd/>
              </a:ln>
            </p:spPr>
            <p:txBody>
              <a:bodyPr anchor="ctr"/>
              <a:lstStyle/>
              <a:p>
                <a:endParaRPr lang="en-US"/>
              </a:p>
            </p:txBody>
          </p:sp>
          <p:sp>
            <p:nvSpPr>
              <p:cNvPr id="35887" name="Полилиния: фигура 1147"/>
              <p:cNvSpPr>
                <a:spLocks/>
              </p:cNvSpPr>
              <p:nvPr/>
            </p:nvSpPr>
            <p:spPr bwMode="auto">
              <a:xfrm>
                <a:off x="4333683" y="883004"/>
                <a:ext cx="694270" cy="279024"/>
              </a:xfrm>
              <a:custGeom>
                <a:avLst/>
                <a:gdLst>
                  <a:gd name="T0" fmla="*/ 0 w 3490202"/>
                  <a:gd name="T1" fmla="*/ 3 h 1402697"/>
                  <a:gd name="T2" fmla="*/ 0 w 3490202"/>
                  <a:gd name="T3" fmla="*/ 3 h 1402697"/>
                  <a:gd name="T4" fmla="*/ 1 w 3490202"/>
                  <a:gd name="T5" fmla="*/ 2 h 1402697"/>
                  <a:gd name="T6" fmla="*/ 2 w 3490202"/>
                  <a:gd name="T7" fmla="*/ 1 h 1402697"/>
                  <a:gd name="T8" fmla="*/ 4 w 3490202"/>
                  <a:gd name="T9" fmla="*/ 0 h 1402697"/>
                  <a:gd name="T10" fmla="*/ 4 w 3490202"/>
                  <a:gd name="T11" fmla="*/ 0 h 1402697"/>
                  <a:gd name="T12" fmla="*/ 4 w 3490202"/>
                  <a:gd name="T13" fmla="*/ 0 h 1402697"/>
                  <a:gd name="T14" fmla="*/ 5 w 3490202"/>
                  <a:gd name="T15" fmla="*/ 0 h 1402697"/>
                  <a:gd name="T16" fmla="*/ 5 w 3490202"/>
                  <a:gd name="T17" fmla="*/ 0 h 1402697"/>
                  <a:gd name="T18" fmla="*/ 7 w 3490202"/>
                  <a:gd name="T19" fmla="*/ 1 h 1402697"/>
                  <a:gd name="T20" fmla="*/ 8 w 3490202"/>
                  <a:gd name="T21" fmla="*/ 2 h 1402697"/>
                  <a:gd name="T22" fmla="*/ 9 w 3490202"/>
                  <a:gd name="T23" fmla="*/ 2 h 1402697"/>
                  <a:gd name="T24" fmla="*/ 9 w 3490202"/>
                  <a:gd name="T25" fmla="*/ 3 h 1402697"/>
                  <a:gd name="T26" fmla="*/ 9 w 3490202"/>
                  <a:gd name="T27" fmla="*/ 3 h 1402697"/>
                  <a:gd name="T28" fmla="*/ 9 w 3490202"/>
                  <a:gd name="T29" fmla="*/ 3 h 1402697"/>
                  <a:gd name="T30" fmla="*/ 8 w 3490202"/>
                  <a:gd name="T31" fmla="*/ 3 h 1402697"/>
                  <a:gd name="T32" fmla="*/ 6 w 3490202"/>
                  <a:gd name="T33" fmla="*/ 3 h 1402697"/>
                  <a:gd name="T34" fmla="*/ 5 w 3490202"/>
                  <a:gd name="T35" fmla="*/ 3 h 1402697"/>
                  <a:gd name="T36" fmla="*/ 5 w 3490202"/>
                  <a:gd name="T37" fmla="*/ 2 h 1402697"/>
                  <a:gd name="T38" fmla="*/ 4 w 3490202"/>
                  <a:gd name="T39" fmla="*/ 2 h 1402697"/>
                  <a:gd name="T40" fmla="*/ 3 w 3490202"/>
                  <a:gd name="T41" fmla="*/ 3 h 1402697"/>
                  <a:gd name="T42" fmla="*/ 3 w 3490202"/>
                  <a:gd name="T43" fmla="*/ 3 h 1402697"/>
                  <a:gd name="T44" fmla="*/ 1 w 3490202"/>
                  <a:gd name="T45" fmla="*/ 3 h 1402697"/>
                  <a:gd name="T46" fmla="*/ 0 w 3490202"/>
                  <a:gd name="T47" fmla="*/ 3 h 1402697"/>
                  <a:gd name="T48" fmla="*/ 0 w 3490202"/>
                  <a:gd name="T49" fmla="*/ 3 h 1402697"/>
                  <a:gd name="T50" fmla="*/ 5 w 3490202"/>
                  <a:gd name="T51" fmla="*/ 2 h 1402697"/>
                  <a:gd name="T52" fmla="*/ 5 w 3490202"/>
                  <a:gd name="T53" fmla="*/ 2 h 1402697"/>
                  <a:gd name="T54" fmla="*/ 5 w 3490202"/>
                  <a:gd name="T55" fmla="*/ 2 h 1402697"/>
                  <a:gd name="T56" fmla="*/ 5 w 3490202"/>
                  <a:gd name="T57" fmla="*/ 2 h 1402697"/>
                  <a:gd name="T58" fmla="*/ 5 w 3490202"/>
                  <a:gd name="T59" fmla="*/ 2 h 1402697"/>
                  <a:gd name="T60" fmla="*/ 5 w 3490202"/>
                  <a:gd name="T61" fmla="*/ 2 h 1402697"/>
                  <a:gd name="T62" fmla="*/ 5 w 3490202"/>
                  <a:gd name="T63" fmla="*/ 1 h 1402697"/>
                  <a:gd name="T64" fmla="*/ 5 w 3490202"/>
                  <a:gd name="T65" fmla="*/ 1 h 1402697"/>
                  <a:gd name="T66" fmla="*/ 5 w 3490202"/>
                  <a:gd name="T67" fmla="*/ 1 h 1402697"/>
                  <a:gd name="T68" fmla="*/ 5 w 3490202"/>
                  <a:gd name="T69" fmla="*/ 1 h 1402697"/>
                  <a:gd name="T70" fmla="*/ 5 w 3490202"/>
                  <a:gd name="T71" fmla="*/ 1 h 1402697"/>
                  <a:gd name="T72" fmla="*/ 5 w 3490202"/>
                  <a:gd name="T73" fmla="*/ 1 h 1402697"/>
                  <a:gd name="T74" fmla="*/ 5 w 3490202"/>
                  <a:gd name="T75" fmla="*/ 1 h 1402697"/>
                  <a:gd name="T76" fmla="*/ 5 w 3490202"/>
                  <a:gd name="T77" fmla="*/ 1 h 1402697"/>
                  <a:gd name="T78" fmla="*/ 5 w 3490202"/>
                  <a:gd name="T79" fmla="*/ 0 h 1402697"/>
                  <a:gd name="T80" fmla="*/ 4 w 3490202"/>
                  <a:gd name="T81" fmla="*/ 0 h 1402697"/>
                  <a:gd name="T82" fmla="*/ 4 w 3490202"/>
                  <a:gd name="T83" fmla="*/ 0 h 1402697"/>
                  <a:gd name="T84" fmla="*/ 4 w 3490202"/>
                  <a:gd name="T85" fmla="*/ 1 h 1402697"/>
                  <a:gd name="T86" fmla="*/ 4 w 3490202"/>
                  <a:gd name="T87" fmla="*/ 1 h 1402697"/>
                  <a:gd name="T88" fmla="*/ 4 w 3490202"/>
                  <a:gd name="T89" fmla="*/ 1 h 1402697"/>
                  <a:gd name="T90" fmla="*/ 4 w 3490202"/>
                  <a:gd name="T91" fmla="*/ 1 h 1402697"/>
                  <a:gd name="T92" fmla="*/ 4 w 3490202"/>
                  <a:gd name="T93" fmla="*/ 1 h 1402697"/>
                  <a:gd name="T94" fmla="*/ 4 w 3490202"/>
                  <a:gd name="T95" fmla="*/ 1 h 1402697"/>
                  <a:gd name="T96" fmla="*/ 3 w 3490202"/>
                  <a:gd name="T97" fmla="*/ 1 h 1402697"/>
                  <a:gd name="T98" fmla="*/ 4 w 3490202"/>
                  <a:gd name="T99" fmla="*/ 1 h 1402697"/>
                  <a:gd name="T100" fmla="*/ 4 w 3490202"/>
                  <a:gd name="T101" fmla="*/ 2 h 1402697"/>
                  <a:gd name="T102" fmla="*/ 4 w 3490202"/>
                  <a:gd name="T103" fmla="*/ 2 h 1402697"/>
                  <a:gd name="T104" fmla="*/ 4 w 3490202"/>
                  <a:gd name="T105" fmla="*/ 2 h 1402697"/>
                  <a:gd name="T106" fmla="*/ 4 w 3490202"/>
                  <a:gd name="T107" fmla="*/ 2 h 1402697"/>
                  <a:gd name="T108" fmla="*/ 4 w 3490202"/>
                  <a:gd name="T109" fmla="*/ 2 h 1402697"/>
                  <a:gd name="T110" fmla="*/ 4 w 3490202"/>
                  <a:gd name="T111" fmla="*/ 2 h 1402697"/>
                  <a:gd name="T112" fmla="*/ 4 w 3490202"/>
                  <a:gd name="T113" fmla="*/ 2 h 1402697"/>
                  <a:gd name="T114" fmla="*/ 5 w 3490202"/>
                  <a:gd name="T115" fmla="*/ 2 h 14026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90202"/>
                  <a:gd name="T175" fmla="*/ 0 h 1402697"/>
                  <a:gd name="T176" fmla="*/ 3490202 w 3490202"/>
                  <a:gd name="T177" fmla="*/ 1402697 h 14026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90202" h="1402697">
                    <a:moveTo>
                      <a:pt x="33113" y="1376361"/>
                    </a:moveTo>
                    <a:cubicBezTo>
                      <a:pt x="8265" y="1338435"/>
                      <a:pt x="-4975" y="1215841"/>
                      <a:pt x="7441" y="1138637"/>
                    </a:cubicBezTo>
                    <a:cubicBezTo>
                      <a:pt x="34116" y="972794"/>
                      <a:pt x="100446" y="841298"/>
                      <a:pt x="225346" y="706672"/>
                    </a:cubicBezTo>
                    <a:cubicBezTo>
                      <a:pt x="427069" y="489234"/>
                      <a:pt x="601123" y="357784"/>
                      <a:pt x="865548" y="223169"/>
                    </a:cubicBezTo>
                    <a:cubicBezTo>
                      <a:pt x="1058995" y="124688"/>
                      <a:pt x="1315649" y="44461"/>
                      <a:pt x="1437260" y="44461"/>
                    </a:cubicBezTo>
                    <a:cubicBezTo>
                      <a:pt x="1477197" y="44461"/>
                      <a:pt x="1507884" y="38331"/>
                      <a:pt x="1525405" y="26853"/>
                    </a:cubicBezTo>
                    <a:cubicBezTo>
                      <a:pt x="1547103" y="12635"/>
                      <a:pt x="1586121" y="8363"/>
                      <a:pt x="1728018" y="4671"/>
                    </a:cubicBezTo>
                    <a:cubicBezTo>
                      <a:pt x="1890906" y="434"/>
                      <a:pt x="1907216" y="1722"/>
                      <a:pt x="1950951" y="22280"/>
                    </a:cubicBezTo>
                    <a:cubicBezTo>
                      <a:pt x="1983273" y="37474"/>
                      <a:pt x="2018704" y="44484"/>
                      <a:pt x="2063432" y="44534"/>
                    </a:cubicBezTo>
                    <a:cubicBezTo>
                      <a:pt x="2237148" y="44729"/>
                      <a:pt x="2561158" y="163338"/>
                      <a:pt x="2827439" y="324225"/>
                    </a:cubicBezTo>
                    <a:cubicBezTo>
                      <a:pt x="3057130" y="463003"/>
                      <a:pt x="3393282" y="794519"/>
                      <a:pt x="3432021" y="920467"/>
                    </a:cubicBezTo>
                    <a:cubicBezTo>
                      <a:pt x="3436454" y="934802"/>
                      <a:pt x="3443997" y="951489"/>
                      <a:pt x="3448827" y="957553"/>
                    </a:cubicBezTo>
                    <a:cubicBezTo>
                      <a:pt x="3474168" y="989444"/>
                      <a:pt x="3489651" y="1099351"/>
                      <a:pt x="3489651" y="1247303"/>
                    </a:cubicBezTo>
                    <a:lnTo>
                      <a:pt x="3489651" y="1402913"/>
                    </a:lnTo>
                    <a:lnTo>
                      <a:pt x="3448430" y="1397385"/>
                    </a:lnTo>
                    <a:cubicBezTo>
                      <a:pt x="3425736" y="1394344"/>
                      <a:pt x="3377634" y="1376910"/>
                      <a:pt x="3341508" y="1358645"/>
                    </a:cubicBezTo>
                    <a:cubicBezTo>
                      <a:pt x="3208648" y="1291445"/>
                      <a:pt x="2850067" y="1171196"/>
                      <a:pt x="2598012" y="1109319"/>
                    </a:cubicBezTo>
                    <a:cubicBezTo>
                      <a:pt x="2317274" y="1040405"/>
                      <a:pt x="2227157" y="1024740"/>
                      <a:pt x="2111302" y="1024740"/>
                    </a:cubicBezTo>
                    <a:cubicBezTo>
                      <a:pt x="2057312" y="1024740"/>
                      <a:pt x="1986151" y="1017703"/>
                      <a:pt x="1953102" y="1009099"/>
                    </a:cubicBezTo>
                    <a:cubicBezTo>
                      <a:pt x="1880519" y="990185"/>
                      <a:pt x="1604700" y="987522"/>
                      <a:pt x="1549869" y="1005205"/>
                    </a:cubicBezTo>
                    <a:cubicBezTo>
                      <a:pt x="1529831" y="1011666"/>
                      <a:pt x="1450086" y="1020294"/>
                      <a:pt x="1372653" y="1024376"/>
                    </a:cubicBezTo>
                    <a:cubicBezTo>
                      <a:pt x="1269111" y="1029838"/>
                      <a:pt x="1179455" y="1043064"/>
                      <a:pt x="1033726" y="1074377"/>
                    </a:cubicBezTo>
                    <a:cubicBezTo>
                      <a:pt x="780301" y="1128831"/>
                      <a:pt x="732623" y="1143606"/>
                      <a:pt x="303731" y="1300622"/>
                    </a:cubicBezTo>
                    <a:cubicBezTo>
                      <a:pt x="269316" y="1313219"/>
                      <a:pt x="204924" y="1340774"/>
                      <a:pt x="160636" y="1361847"/>
                    </a:cubicBezTo>
                    <a:cubicBezTo>
                      <a:pt x="66345" y="1406717"/>
                      <a:pt x="53932" y="1408130"/>
                      <a:pt x="33113" y="1376361"/>
                    </a:cubicBezTo>
                    <a:close/>
                    <a:moveTo>
                      <a:pt x="1848131" y="868329"/>
                    </a:moveTo>
                    <a:lnTo>
                      <a:pt x="1899276" y="816201"/>
                    </a:lnTo>
                    <a:lnTo>
                      <a:pt x="1990551" y="816185"/>
                    </a:lnTo>
                    <a:lnTo>
                      <a:pt x="2081793" y="816168"/>
                    </a:lnTo>
                    <a:lnTo>
                      <a:pt x="2081793" y="725221"/>
                    </a:lnTo>
                    <a:lnTo>
                      <a:pt x="2081793" y="634274"/>
                    </a:lnTo>
                    <a:lnTo>
                      <a:pt x="2141441" y="574008"/>
                    </a:lnTo>
                    <a:lnTo>
                      <a:pt x="2201055" y="513741"/>
                    </a:lnTo>
                    <a:lnTo>
                      <a:pt x="2141441" y="453475"/>
                    </a:lnTo>
                    <a:lnTo>
                      <a:pt x="2081793" y="393209"/>
                    </a:lnTo>
                    <a:lnTo>
                      <a:pt x="2081793" y="307479"/>
                    </a:lnTo>
                    <a:lnTo>
                      <a:pt x="2081793" y="221746"/>
                    </a:lnTo>
                    <a:lnTo>
                      <a:pt x="1995216" y="221746"/>
                    </a:lnTo>
                    <a:lnTo>
                      <a:pt x="1908639" y="221746"/>
                    </a:lnTo>
                    <a:lnTo>
                      <a:pt x="1848760" y="157308"/>
                    </a:lnTo>
                    <a:lnTo>
                      <a:pt x="1788913" y="92870"/>
                    </a:lnTo>
                    <a:lnTo>
                      <a:pt x="1723893" y="157308"/>
                    </a:lnTo>
                    <a:lnTo>
                      <a:pt x="1658876" y="221746"/>
                    </a:lnTo>
                    <a:lnTo>
                      <a:pt x="1578337" y="221746"/>
                    </a:lnTo>
                    <a:lnTo>
                      <a:pt x="1497794" y="221746"/>
                    </a:lnTo>
                    <a:lnTo>
                      <a:pt x="1497794" y="302287"/>
                    </a:lnTo>
                    <a:lnTo>
                      <a:pt x="1497794" y="382827"/>
                    </a:lnTo>
                    <a:lnTo>
                      <a:pt x="1432919" y="448284"/>
                    </a:lnTo>
                    <a:lnTo>
                      <a:pt x="1368041" y="513745"/>
                    </a:lnTo>
                    <a:lnTo>
                      <a:pt x="1432919" y="579202"/>
                    </a:lnTo>
                    <a:lnTo>
                      <a:pt x="1497794" y="644662"/>
                    </a:lnTo>
                    <a:lnTo>
                      <a:pt x="1497794" y="730415"/>
                    </a:lnTo>
                    <a:lnTo>
                      <a:pt x="1497794" y="816172"/>
                    </a:lnTo>
                    <a:lnTo>
                      <a:pt x="1582369" y="816172"/>
                    </a:lnTo>
                    <a:lnTo>
                      <a:pt x="1666941" y="816172"/>
                    </a:lnTo>
                    <a:lnTo>
                      <a:pt x="1723992" y="868313"/>
                    </a:lnTo>
                    <a:cubicBezTo>
                      <a:pt x="1755371" y="896992"/>
                      <a:pt x="1784646" y="920458"/>
                      <a:pt x="1789013" y="920458"/>
                    </a:cubicBezTo>
                    <a:cubicBezTo>
                      <a:pt x="1793412" y="920458"/>
                      <a:pt x="1820011" y="896999"/>
                      <a:pt x="1848131" y="868329"/>
                    </a:cubicBezTo>
                    <a:close/>
                  </a:path>
                </a:pathLst>
              </a:custGeom>
              <a:solidFill>
                <a:srgbClr val="0C183B"/>
              </a:solidFill>
              <a:ln w="3175" cap="flat">
                <a:noFill/>
                <a:prstDash val="solid"/>
                <a:miter lim="800000"/>
                <a:headEnd/>
                <a:tailEnd/>
              </a:ln>
            </p:spPr>
            <p:txBody>
              <a:bodyPr anchor="ctr"/>
              <a:lstStyle/>
              <a:p>
                <a:endParaRPr lang="en-US"/>
              </a:p>
            </p:txBody>
          </p:sp>
          <p:sp>
            <p:nvSpPr>
              <p:cNvPr id="35888" name="Полилиния: фигура 1148"/>
              <p:cNvSpPr>
                <a:spLocks/>
              </p:cNvSpPr>
              <p:nvPr/>
            </p:nvSpPr>
            <p:spPr bwMode="auto">
              <a:xfrm>
                <a:off x="4662201" y="947318"/>
                <a:ext cx="52646" cy="73047"/>
              </a:xfrm>
              <a:custGeom>
                <a:avLst/>
                <a:gdLst>
                  <a:gd name="T0" fmla="*/ 0 w 264659"/>
                  <a:gd name="T1" fmla="*/ 1 h 367215"/>
                  <a:gd name="T2" fmla="*/ 0 w 264659"/>
                  <a:gd name="T3" fmla="*/ 1 h 367215"/>
                  <a:gd name="T4" fmla="*/ 0 w 264659"/>
                  <a:gd name="T5" fmla="*/ 0 h 367215"/>
                  <a:gd name="T6" fmla="*/ 0 w 264659"/>
                  <a:gd name="T7" fmla="*/ 0 h 367215"/>
                  <a:gd name="T8" fmla="*/ 0 w 264659"/>
                  <a:gd name="T9" fmla="*/ 0 h 367215"/>
                  <a:gd name="T10" fmla="*/ 1 w 264659"/>
                  <a:gd name="T11" fmla="*/ 0 h 367215"/>
                  <a:gd name="T12" fmla="*/ 1 w 264659"/>
                  <a:gd name="T13" fmla="*/ 0 h 367215"/>
                  <a:gd name="T14" fmla="*/ 1 w 264659"/>
                  <a:gd name="T15" fmla="*/ 1 h 367215"/>
                  <a:gd name="T16" fmla="*/ 0 w 264659"/>
                  <a:gd name="T17" fmla="*/ 1 h 367215"/>
                  <a:gd name="T18" fmla="*/ 0 w 264659"/>
                  <a:gd name="T19" fmla="*/ 1 h 3672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4659"/>
                  <a:gd name="T31" fmla="*/ 0 h 367215"/>
                  <a:gd name="T32" fmla="*/ 264659 w 264659"/>
                  <a:gd name="T33" fmla="*/ 367215 h 3672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4659" h="367215">
                    <a:moveTo>
                      <a:pt x="69473" y="342752"/>
                    </a:moveTo>
                    <a:cubicBezTo>
                      <a:pt x="40232" y="329135"/>
                      <a:pt x="13246" y="310023"/>
                      <a:pt x="9508" y="300284"/>
                    </a:cubicBezTo>
                    <a:cubicBezTo>
                      <a:pt x="5773" y="290544"/>
                      <a:pt x="2713" y="219609"/>
                      <a:pt x="2713" y="142645"/>
                    </a:cubicBezTo>
                    <a:lnTo>
                      <a:pt x="2713" y="2713"/>
                    </a:lnTo>
                    <a:lnTo>
                      <a:pt x="133071" y="2713"/>
                    </a:lnTo>
                    <a:lnTo>
                      <a:pt x="263416" y="2713"/>
                    </a:lnTo>
                    <a:lnTo>
                      <a:pt x="263284" y="151320"/>
                    </a:lnTo>
                    <a:cubicBezTo>
                      <a:pt x="263185" y="233053"/>
                      <a:pt x="259612" y="305415"/>
                      <a:pt x="255344" y="312124"/>
                    </a:cubicBezTo>
                    <a:cubicBezTo>
                      <a:pt x="248264" y="323256"/>
                      <a:pt x="147594" y="367848"/>
                      <a:pt x="130094" y="367610"/>
                    </a:cubicBezTo>
                    <a:cubicBezTo>
                      <a:pt x="125991" y="367553"/>
                      <a:pt x="98718" y="356365"/>
                      <a:pt x="69473" y="342752"/>
                    </a:cubicBezTo>
                    <a:close/>
                  </a:path>
                </a:pathLst>
              </a:custGeom>
              <a:solidFill>
                <a:srgbClr val="0C183B"/>
              </a:solidFill>
              <a:ln w="3175" cap="flat">
                <a:noFill/>
                <a:prstDash val="solid"/>
                <a:miter lim="800000"/>
                <a:headEnd/>
                <a:tailEnd/>
              </a:ln>
            </p:spPr>
            <p:txBody>
              <a:bodyPr anchor="ctr"/>
              <a:lstStyle/>
              <a:p>
                <a:endParaRPr lang="en-US"/>
              </a:p>
            </p:txBody>
          </p:sp>
          <p:sp>
            <p:nvSpPr>
              <p:cNvPr id="35889" name="Полилиния: фигура 1149"/>
              <p:cNvSpPr>
                <a:spLocks/>
              </p:cNvSpPr>
              <p:nvPr/>
            </p:nvSpPr>
            <p:spPr bwMode="auto">
              <a:xfrm>
                <a:off x="4245678" y="1810654"/>
                <a:ext cx="17768" cy="5265"/>
              </a:xfrm>
              <a:custGeom>
                <a:avLst/>
                <a:gdLst>
                  <a:gd name="T0" fmla="*/ 0 w 89322"/>
                  <a:gd name="T1" fmla="*/ 0 h 26465"/>
                  <a:gd name="T2" fmla="*/ 0 w 89322"/>
                  <a:gd name="T3" fmla="*/ 0 h 26465"/>
                  <a:gd name="T4" fmla="*/ 0 w 89322"/>
                  <a:gd name="T5" fmla="*/ 0 h 26465"/>
                  <a:gd name="T6" fmla="*/ 0 w 89322"/>
                  <a:gd name="T7" fmla="*/ 0 h 26465"/>
                  <a:gd name="T8" fmla="*/ 0 w 89322"/>
                  <a:gd name="T9" fmla="*/ 0 h 26465"/>
                  <a:gd name="T10" fmla="*/ 0 w 89322"/>
                  <a:gd name="T11" fmla="*/ 0 h 26465"/>
                  <a:gd name="T12" fmla="*/ 0 w 89322"/>
                  <a:gd name="T13" fmla="*/ 0 h 26465"/>
                  <a:gd name="T14" fmla="*/ 0 60000 65536"/>
                  <a:gd name="T15" fmla="*/ 0 60000 65536"/>
                  <a:gd name="T16" fmla="*/ 0 60000 65536"/>
                  <a:gd name="T17" fmla="*/ 0 60000 65536"/>
                  <a:gd name="T18" fmla="*/ 0 60000 65536"/>
                  <a:gd name="T19" fmla="*/ 0 60000 65536"/>
                  <a:gd name="T20" fmla="*/ 0 60000 65536"/>
                  <a:gd name="T21" fmla="*/ 0 w 89322"/>
                  <a:gd name="T22" fmla="*/ 0 h 26465"/>
                  <a:gd name="T23" fmla="*/ 89322 w 89322"/>
                  <a:gd name="T24" fmla="*/ 26465 h 264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322" h="26465">
                    <a:moveTo>
                      <a:pt x="14662" y="23523"/>
                    </a:moveTo>
                    <a:cubicBezTo>
                      <a:pt x="-728" y="19123"/>
                      <a:pt x="-2643" y="15352"/>
                      <a:pt x="6359" y="7180"/>
                    </a:cubicBezTo>
                    <a:cubicBezTo>
                      <a:pt x="14917" y="-561"/>
                      <a:pt x="46117" y="-1190"/>
                      <a:pt x="68306" y="5923"/>
                    </a:cubicBezTo>
                    <a:cubicBezTo>
                      <a:pt x="75709" y="8305"/>
                      <a:pt x="83950" y="10819"/>
                      <a:pt x="86613" y="11548"/>
                    </a:cubicBezTo>
                    <a:cubicBezTo>
                      <a:pt x="97620" y="14491"/>
                      <a:pt x="85810" y="19553"/>
                      <a:pt x="62467" y="21902"/>
                    </a:cubicBezTo>
                    <a:cubicBezTo>
                      <a:pt x="48747" y="23258"/>
                      <a:pt x="35038" y="24946"/>
                      <a:pt x="31994" y="25640"/>
                    </a:cubicBezTo>
                    <a:cubicBezTo>
                      <a:pt x="28954" y="26335"/>
                      <a:pt x="21153" y="25376"/>
                      <a:pt x="14662" y="23523"/>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0" name="Полилиния: фигура 1150"/>
              <p:cNvSpPr>
                <a:spLocks/>
              </p:cNvSpPr>
              <p:nvPr/>
            </p:nvSpPr>
            <p:spPr bwMode="auto">
              <a:xfrm>
                <a:off x="4266632" y="1807279"/>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60000 65536"/>
                  <a:gd name="T15" fmla="*/ 0 60000 65536"/>
                  <a:gd name="T16" fmla="*/ 0 60000 65536"/>
                  <a:gd name="T17" fmla="*/ 0 60000 65536"/>
                  <a:gd name="T18" fmla="*/ 0 60000 65536"/>
                  <a:gd name="T19" fmla="*/ 0 60000 65536"/>
                  <a:gd name="T20" fmla="*/ 0 60000 65536"/>
                  <a:gd name="T21" fmla="*/ 0 w 66164"/>
                  <a:gd name="T22" fmla="*/ 0 h 62856"/>
                  <a:gd name="T23" fmla="*/ 66164 w 66164"/>
                  <a:gd name="T24" fmla="*/ 62856 h 628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164" h="62856">
                    <a:moveTo>
                      <a:pt x="12383" y="50120"/>
                    </a:moveTo>
                    <a:cubicBezTo>
                      <a:pt x="-5779" y="31527"/>
                      <a:pt x="-2451" y="17897"/>
                      <a:pt x="23558" y="4334"/>
                    </a:cubicBezTo>
                    <a:cubicBezTo>
                      <a:pt x="32216" y="-166"/>
                      <a:pt x="34968" y="-166"/>
                      <a:pt x="43725" y="4334"/>
                    </a:cubicBezTo>
                    <a:cubicBezTo>
                      <a:pt x="64237" y="14920"/>
                      <a:pt x="72289" y="31726"/>
                      <a:pt x="61239" y="40923"/>
                    </a:cubicBezTo>
                    <a:cubicBezTo>
                      <a:pt x="58196" y="43437"/>
                      <a:pt x="55708" y="47175"/>
                      <a:pt x="55708" y="49259"/>
                    </a:cubicBezTo>
                    <a:cubicBezTo>
                      <a:pt x="55708" y="55413"/>
                      <a:pt x="43444" y="62824"/>
                      <a:pt x="33586" y="62592"/>
                    </a:cubicBezTo>
                    <a:cubicBezTo>
                      <a:pt x="28206" y="62459"/>
                      <a:pt x="19377" y="57265"/>
                      <a:pt x="12383" y="50120"/>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1" name="Полилиния: фигура 1151"/>
              <p:cNvSpPr>
                <a:spLocks/>
              </p:cNvSpPr>
              <p:nvPr/>
            </p:nvSpPr>
            <p:spPr bwMode="auto">
              <a:xfrm>
                <a:off x="4253192" y="1820513"/>
                <a:ext cx="12503" cy="13162"/>
              </a:xfrm>
              <a:custGeom>
                <a:avLst/>
                <a:gdLst>
                  <a:gd name="T0" fmla="*/ 0 w 62856"/>
                  <a:gd name="T1" fmla="*/ 0 h 66164"/>
                  <a:gd name="T2" fmla="*/ 0 w 62856"/>
                  <a:gd name="T3" fmla="*/ 0 h 66164"/>
                  <a:gd name="T4" fmla="*/ 0 w 62856"/>
                  <a:gd name="T5" fmla="*/ 0 h 66164"/>
                  <a:gd name="T6" fmla="*/ 0 w 62856"/>
                  <a:gd name="T7" fmla="*/ 0 h 66164"/>
                  <a:gd name="T8" fmla="*/ 0 w 62856"/>
                  <a:gd name="T9" fmla="*/ 0 h 66164"/>
                  <a:gd name="T10" fmla="*/ 0 w 62856"/>
                  <a:gd name="T11" fmla="*/ 0 h 66164"/>
                  <a:gd name="T12" fmla="*/ 0 w 62856"/>
                  <a:gd name="T13" fmla="*/ 0 h 66164"/>
                  <a:gd name="T14" fmla="*/ 0 w 62856"/>
                  <a:gd name="T15" fmla="*/ 0 h 66164"/>
                  <a:gd name="T16" fmla="*/ 0 w 62856"/>
                  <a:gd name="T17" fmla="*/ 0 h 66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856"/>
                  <a:gd name="T28" fmla="*/ 0 h 66164"/>
                  <a:gd name="T29" fmla="*/ 62856 w 62856"/>
                  <a:gd name="T30" fmla="*/ 66164 h 66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856" h="66164">
                    <a:moveTo>
                      <a:pt x="4383" y="49954"/>
                    </a:moveTo>
                    <a:cubicBezTo>
                      <a:pt x="7387" y="40857"/>
                      <a:pt x="11380" y="33380"/>
                      <a:pt x="13256" y="33380"/>
                    </a:cubicBezTo>
                    <a:cubicBezTo>
                      <a:pt x="15131" y="33380"/>
                      <a:pt x="21156" y="29145"/>
                      <a:pt x="26644" y="23985"/>
                    </a:cubicBezTo>
                    <a:cubicBezTo>
                      <a:pt x="39480" y="11909"/>
                      <a:pt x="60418" y="-1192"/>
                      <a:pt x="62896" y="1257"/>
                    </a:cubicBezTo>
                    <a:cubicBezTo>
                      <a:pt x="65476" y="3837"/>
                      <a:pt x="54708" y="24249"/>
                      <a:pt x="40674" y="43338"/>
                    </a:cubicBezTo>
                    <a:cubicBezTo>
                      <a:pt x="33413" y="53229"/>
                      <a:pt x="26303" y="58953"/>
                      <a:pt x="21169" y="59052"/>
                    </a:cubicBezTo>
                    <a:cubicBezTo>
                      <a:pt x="16726" y="59118"/>
                      <a:pt x="12065" y="60838"/>
                      <a:pt x="10814" y="62857"/>
                    </a:cubicBezTo>
                    <a:cubicBezTo>
                      <a:pt x="9560" y="64908"/>
                      <a:pt x="6371" y="66562"/>
                      <a:pt x="3728" y="66562"/>
                    </a:cubicBezTo>
                    <a:cubicBezTo>
                      <a:pt x="-130" y="66562"/>
                      <a:pt x="3" y="63287"/>
                      <a:pt x="4383" y="49954"/>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2" name="Полилиния: фигура 1152"/>
              <p:cNvSpPr>
                <a:spLocks/>
              </p:cNvSpPr>
              <p:nvPr/>
            </p:nvSpPr>
            <p:spPr bwMode="auto">
              <a:xfrm>
                <a:off x="4270949" y="1823054"/>
                <a:ext cx="4607" cy="17768"/>
              </a:xfrm>
              <a:custGeom>
                <a:avLst/>
                <a:gdLst>
                  <a:gd name="T0" fmla="*/ 0 w 23157"/>
                  <a:gd name="T1" fmla="*/ 0 h 89322"/>
                  <a:gd name="T2" fmla="*/ 0 w 23157"/>
                  <a:gd name="T3" fmla="*/ 0 h 89322"/>
                  <a:gd name="T4" fmla="*/ 0 w 23157"/>
                  <a:gd name="T5" fmla="*/ 0 h 89322"/>
                  <a:gd name="T6" fmla="*/ 0 w 23157"/>
                  <a:gd name="T7" fmla="*/ 0 h 89322"/>
                  <a:gd name="T8" fmla="*/ 0 60000 65536"/>
                  <a:gd name="T9" fmla="*/ 0 60000 65536"/>
                  <a:gd name="T10" fmla="*/ 0 60000 65536"/>
                  <a:gd name="T11" fmla="*/ 0 60000 65536"/>
                  <a:gd name="T12" fmla="*/ 0 w 23157"/>
                  <a:gd name="T13" fmla="*/ 0 h 89322"/>
                  <a:gd name="T14" fmla="*/ 23157 w 23157"/>
                  <a:gd name="T15" fmla="*/ 89322 h 89322"/>
                </a:gdLst>
                <a:ahLst/>
                <a:cxnLst>
                  <a:cxn ang="T8">
                    <a:pos x="T0" y="T1"/>
                  </a:cxn>
                  <a:cxn ang="T9">
                    <a:pos x="T2" y="T3"/>
                  </a:cxn>
                  <a:cxn ang="T10">
                    <a:pos x="T4" y="T5"/>
                  </a:cxn>
                  <a:cxn ang="T11">
                    <a:pos x="T6" y="T7"/>
                  </a:cxn>
                </a:cxnLst>
                <a:rect l="T12" t="T13" r="T14" b="T15"/>
                <a:pathLst>
                  <a:path w="23157" h="89322">
                    <a:moveTo>
                      <a:pt x="5293" y="86270"/>
                    </a:moveTo>
                    <a:cubicBezTo>
                      <a:pt x="-2825" y="78165"/>
                      <a:pt x="1459" y="-605"/>
                      <a:pt x="9931" y="983"/>
                    </a:cubicBezTo>
                    <a:cubicBezTo>
                      <a:pt x="15185" y="1942"/>
                      <a:pt x="22979" y="27151"/>
                      <a:pt x="25110" y="50078"/>
                    </a:cubicBezTo>
                    <a:cubicBezTo>
                      <a:pt x="27703" y="77999"/>
                      <a:pt x="16842" y="97815"/>
                      <a:pt x="5293" y="86270"/>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3" name="Полилиния: фигура 1153"/>
              <p:cNvSpPr>
                <a:spLocks/>
              </p:cNvSpPr>
              <p:nvPr/>
            </p:nvSpPr>
            <p:spPr bwMode="auto">
              <a:xfrm>
                <a:off x="4280101" y="1820385"/>
                <a:ext cx="13162" cy="13162"/>
              </a:xfrm>
              <a:custGeom>
                <a:avLst/>
                <a:gdLst>
                  <a:gd name="T0" fmla="*/ 0 w 66164"/>
                  <a:gd name="T1" fmla="*/ 0 h 66164"/>
                  <a:gd name="T2" fmla="*/ 0 w 66164"/>
                  <a:gd name="T3" fmla="*/ 0 h 66164"/>
                  <a:gd name="T4" fmla="*/ 0 w 66164"/>
                  <a:gd name="T5" fmla="*/ 0 h 66164"/>
                  <a:gd name="T6" fmla="*/ 0 w 66164"/>
                  <a:gd name="T7" fmla="*/ 0 h 66164"/>
                  <a:gd name="T8" fmla="*/ 0 w 66164"/>
                  <a:gd name="T9" fmla="*/ 0 h 66164"/>
                  <a:gd name="T10" fmla="*/ 0 w 66164"/>
                  <a:gd name="T11" fmla="*/ 0 h 66164"/>
                  <a:gd name="T12" fmla="*/ 0 w 66164"/>
                  <a:gd name="T13" fmla="*/ 0 h 66164"/>
                  <a:gd name="T14" fmla="*/ 0 w 66164"/>
                  <a:gd name="T15" fmla="*/ 0 h 66164"/>
                  <a:gd name="T16" fmla="*/ 0 w 66164"/>
                  <a:gd name="T17" fmla="*/ 0 h 66164"/>
                  <a:gd name="T18" fmla="*/ 0 w 66164"/>
                  <a:gd name="T19" fmla="*/ 0 h 66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164"/>
                  <a:gd name="T31" fmla="*/ 0 h 66164"/>
                  <a:gd name="T32" fmla="*/ 66164 w 66164"/>
                  <a:gd name="T33" fmla="*/ 66164 h 66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164" h="66164">
                    <a:moveTo>
                      <a:pt x="58048" y="63498"/>
                    </a:moveTo>
                    <a:cubicBezTo>
                      <a:pt x="55007" y="61546"/>
                      <a:pt x="48957" y="59925"/>
                      <a:pt x="44606" y="59892"/>
                    </a:cubicBezTo>
                    <a:cubicBezTo>
                      <a:pt x="39115" y="59859"/>
                      <a:pt x="32932" y="53904"/>
                      <a:pt x="24386" y="40472"/>
                    </a:cubicBezTo>
                    <a:cubicBezTo>
                      <a:pt x="17618" y="29820"/>
                      <a:pt x="9205" y="17943"/>
                      <a:pt x="5695" y="14106"/>
                    </a:cubicBezTo>
                    <a:cubicBezTo>
                      <a:pt x="2185" y="10235"/>
                      <a:pt x="180" y="5669"/>
                      <a:pt x="1245" y="3949"/>
                    </a:cubicBezTo>
                    <a:cubicBezTo>
                      <a:pt x="4821" y="-1840"/>
                      <a:pt x="12725" y="773"/>
                      <a:pt x="25286" y="11823"/>
                    </a:cubicBezTo>
                    <a:cubicBezTo>
                      <a:pt x="32154" y="17877"/>
                      <a:pt x="39475" y="22873"/>
                      <a:pt x="41559" y="22906"/>
                    </a:cubicBezTo>
                    <a:cubicBezTo>
                      <a:pt x="46231" y="22972"/>
                      <a:pt x="58048" y="36370"/>
                      <a:pt x="58048" y="41630"/>
                    </a:cubicBezTo>
                    <a:cubicBezTo>
                      <a:pt x="58048" y="43714"/>
                      <a:pt x="60579" y="50331"/>
                      <a:pt x="63675" y="56319"/>
                    </a:cubicBezTo>
                    <a:cubicBezTo>
                      <a:pt x="69465" y="67534"/>
                      <a:pt x="67711" y="69750"/>
                      <a:pt x="58048" y="63498"/>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4" name="Полилиния: фигура 1154"/>
              <p:cNvSpPr>
                <a:spLocks/>
              </p:cNvSpPr>
              <p:nvPr/>
            </p:nvSpPr>
            <p:spPr bwMode="auto">
              <a:xfrm>
                <a:off x="4283586" y="1810611"/>
                <a:ext cx="18426" cy="5265"/>
              </a:xfrm>
              <a:custGeom>
                <a:avLst/>
                <a:gdLst>
                  <a:gd name="T0" fmla="*/ 0 w 92630"/>
                  <a:gd name="T1" fmla="*/ 0 h 26465"/>
                  <a:gd name="T2" fmla="*/ 0 w 92630"/>
                  <a:gd name="T3" fmla="*/ 0 h 26465"/>
                  <a:gd name="T4" fmla="*/ 0 w 92630"/>
                  <a:gd name="T5" fmla="*/ 0 h 26465"/>
                  <a:gd name="T6" fmla="*/ 0 w 92630"/>
                  <a:gd name="T7" fmla="*/ 0 h 26465"/>
                  <a:gd name="T8" fmla="*/ 0 w 92630"/>
                  <a:gd name="T9" fmla="*/ 0 h 26465"/>
                  <a:gd name="T10" fmla="*/ 0 w 92630"/>
                  <a:gd name="T11" fmla="*/ 0 h 26465"/>
                  <a:gd name="T12" fmla="*/ 0 w 92630"/>
                  <a:gd name="T13" fmla="*/ 0 h 26465"/>
                  <a:gd name="T14" fmla="*/ 0 w 92630"/>
                  <a:gd name="T15" fmla="*/ 0 h 26465"/>
                  <a:gd name="T16" fmla="*/ 0 60000 65536"/>
                  <a:gd name="T17" fmla="*/ 0 60000 65536"/>
                  <a:gd name="T18" fmla="*/ 0 60000 65536"/>
                  <a:gd name="T19" fmla="*/ 0 60000 65536"/>
                  <a:gd name="T20" fmla="*/ 0 60000 65536"/>
                  <a:gd name="T21" fmla="*/ 0 60000 65536"/>
                  <a:gd name="T22" fmla="*/ 0 60000 65536"/>
                  <a:gd name="T23" fmla="*/ 0 60000 65536"/>
                  <a:gd name="T24" fmla="*/ 0 w 92630"/>
                  <a:gd name="T25" fmla="*/ 0 h 26465"/>
                  <a:gd name="T26" fmla="*/ 92630 w 92630"/>
                  <a:gd name="T27" fmla="*/ 26465 h 264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630" h="26465">
                    <a:moveTo>
                      <a:pt x="26605" y="22912"/>
                    </a:moveTo>
                    <a:cubicBezTo>
                      <a:pt x="11854" y="20861"/>
                      <a:pt x="325" y="17553"/>
                      <a:pt x="986" y="15568"/>
                    </a:cubicBezTo>
                    <a:cubicBezTo>
                      <a:pt x="2750" y="10274"/>
                      <a:pt x="32137" y="2202"/>
                      <a:pt x="53521" y="1111"/>
                    </a:cubicBezTo>
                    <a:cubicBezTo>
                      <a:pt x="67853" y="416"/>
                      <a:pt x="74330" y="2004"/>
                      <a:pt x="82138" y="8124"/>
                    </a:cubicBezTo>
                    <a:lnTo>
                      <a:pt x="92224" y="16064"/>
                    </a:lnTo>
                    <a:lnTo>
                      <a:pt x="74936" y="21953"/>
                    </a:lnTo>
                    <a:cubicBezTo>
                      <a:pt x="65428" y="25195"/>
                      <a:pt x="56700" y="27577"/>
                      <a:pt x="55539" y="27246"/>
                    </a:cubicBezTo>
                    <a:cubicBezTo>
                      <a:pt x="54381" y="26915"/>
                      <a:pt x="41360" y="24963"/>
                      <a:pt x="26605" y="22912"/>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5" name="Полилиния: фигура 1155"/>
              <p:cNvSpPr>
                <a:spLocks/>
              </p:cNvSpPr>
              <p:nvPr/>
            </p:nvSpPr>
            <p:spPr bwMode="auto">
              <a:xfrm>
                <a:off x="4280024" y="1793703"/>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w 66164"/>
                  <a:gd name="T15" fmla="*/ 0 h 62856"/>
                  <a:gd name="T16" fmla="*/ 0 w 66164"/>
                  <a:gd name="T17" fmla="*/ 0 h 62856"/>
                  <a:gd name="T18" fmla="*/ 0 w 66164"/>
                  <a:gd name="T19" fmla="*/ 0 h 62856"/>
                  <a:gd name="T20" fmla="*/ 0 w 66164"/>
                  <a:gd name="T21" fmla="*/ 0 h 628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164"/>
                  <a:gd name="T34" fmla="*/ 0 h 62856"/>
                  <a:gd name="T35" fmla="*/ 66164 w 66164"/>
                  <a:gd name="T36" fmla="*/ 62856 h 628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164" h="62856">
                    <a:moveTo>
                      <a:pt x="1219" y="61132"/>
                    </a:moveTo>
                    <a:cubicBezTo>
                      <a:pt x="-71" y="59015"/>
                      <a:pt x="3565" y="51803"/>
                      <a:pt x="9298" y="45054"/>
                    </a:cubicBezTo>
                    <a:cubicBezTo>
                      <a:pt x="15031" y="38339"/>
                      <a:pt x="22564" y="27554"/>
                      <a:pt x="26041" y="21135"/>
                    </a:cubicBezTo>
                    <a:cubicBezTo>
                      <a:pt x="29515" y="14718"/>
                      <a:pt x="34494" y="8928"/>
                      <a:pt x="37101" y="8267"/>
                    </a:cubicBezTo>
                    <a:cubicBezTo>
                      <a:pt x="39711" y="7572"/>
                      <a:pt x="47237" y="5256"/>
                      <a:pt x="53827" y="3106"/>
                    </a:cubicBezTo>
                    <a:cubicBezTo>
                      <a:pt x="63381" y="-4"/>
                      <a:pt x="65810" y="194"/>
                      <a:pt x="65810" y="4164"/>
                    </a:cubicBezTo>
                    <a:cubicBezTo>
                      <a:pt x="65810" y="6910"/>
                      <a:pt x="64152" y="10185"/>
                      <a:pt x="62124" y="11442"/>
                    </a:cubicBezTo>
                    <a:cubicBezTo>
                      <a:pt x="60096" y="12700"/>
                      <a:pt x="58436" y="17033"/>
                      <a:pt x="58436" y="21036"/>
                    </a:cubicBezTo>
                    <a:cubicBezTo>
                      <a:pt x="58436" y="29836"/>
                      <a:pt x="48481" y="40985"/>
                      <a:pt x="37646" y="44293"/>
                    </a:cubicBezTo>
                    <a:cubicBezTo>
                      <a:pt x="33309" y="45617"/>
                      <a:pt x="25343" y="50811"/>
                      <a:pt x="19944" y="55806"/>
                    </a:cubicBezTo>
                    <a:cubicBezTo>
                      <a:pt x="9258" y="65731"/>
                      <a:pt x="4835" y="66955"/>
                      <a:pt x="1219" y="61132"/>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6" name="Полилиния: фигура 1156"/>
              <p:cNvSpPr>
                <a:spLocks/>
              </p:cNvSpPr>
              <p:nvPr/>
            </p:nvSpPr>
            <p:spPr bwMode="auto">
              <a:xfrm>
                <a:off x="4270947" y="1786045"/>
                <a:ext cx="5265" cy="17110"/>
              </a:xfrm>
              <a:custGeom>
                <a:avLst/>
                <a:gdLst>
                  <a:gd name="T0" fmla="*/ 0 w 26465"/>
                  <a:gd name="T1" fmla="*/ 0 h 86014"/>
                  <a:gd name="T2" fmla="*/ 0 w 26465"/>
                  <a:gd name="T3" fmla="*/ 0 h 86014"/>
                  <a:gd name="T4" fmla="*/ 0 w 26465"/>
                  <a:gd name="T5" fmla="*/ 0 h 86014"/>
                  <a:gd name="T6" fmla="*/ 0 w 26465"/>
                  <a:gd name="T7" fmla="*/ 0 h 86014"/>
                  <a:gd name="T8" fmla="*/ 0 w 26465"/>
                  <a:gd name="T9" fmla="*/ 0 h 86014"/>
                  <a:gd name="T10" fmla="*/ 0 w 26465"/>
                  <a:gd name="T11" fmla="*/ 0 h 86014"/>
                  <a:gd name="T12" fmla="*/ 0 60000 65536"/>
                  <a:gd name="T13" fmla="*/ 0 60000 65536"/>
                  <a:gd name="T14" fmla="*/ 0 60000 65536"/>
                  <a:gd name="T15" fmla="*/ 0 60000 65536"/>
                  <a:gd name="T16" fmla="*/ 0 60000 65536"/>
                  <a:gd name="T17" fmla="*/ 0 60000 65536"/>
                  <a:gd name="T18" fmla="*/ 0 w 26465"/>
                  <a:gd name="T19" fmla="*/ 0 h 86014"/>
                  <a:gd name="T20" fmla="*/ 26465 w 26465"/>
                  <a:gd name="T21" fmla="*/ 86014 h 86014"/>
                </a:gdLst>
                <a:ahLst/>
                <a:cxnLst>
                  <a:cxn ang="T12">
                    <a:pos x="T0" y="T1"/>
                  </a:cxn>
                  <a:cxn ang="T13">
                    <a:pos x="T2" y="T3"/>
                  </a:cxn>
                  <a:cxn ang="T14">
                    <a:pos x="T4" y="T5"/>
                  </a:cxn>
                  <a:cxn ang="T15">
                    <a:pos x="T6" y="T7"/>
                  </a:cxn>
                  <a:cxn ang="T16">
                    <a:pos x="T8" y="T9"/>
                  </a:cxn>
                  <a:cxn ang="T17">
                    <a:pos x="T10" y="T11"/>
                  </a:cxn>
                </a:cxnLst>
                <a:rect l="T18" t="T19" r="T20" b="T21"/>
                <a:pathLst>
                  <a:path w="26465" h="86014">
                    <a:moveTo>
                      <a:pt x="6187" y="84712"/>
                    </a:moveTo>
                    <a:cubicBezTo>
                      <a:pt x="4619" y="82164"/>
                      <a:pt x="2568" y="64134"/>
                      <a:pt x="1628" y="44649"/>
                    </a:cubicBezTo>
                    <a:cubicBezTo>
                      <a:pt x="169" y="14312"/>
                      <a:pt x="834" y="8456"/>
                      <a:pt x="6253" y="3957"/>
                    </a:cubicBezTo>
                    <a:cubicBezTo>
                      <a:pt x="11864" y="-708"/>
                      <a:pt x="13379" y="-278"/>
                      <a:pt x="19529" y="7728"/>
                    </a:cubicBezTo>
                    <a:cubicBezTo>
                      <a:pt x="28187" y="19010"/>
                      <a:pt x="28667" y="41770"/>
                      <a:pt x="20747" y="65490"/>
                    </a:cubicBezTo>
                    <a:cubicBezTo>
                      <a:pt x="13852" y="86134"/>
                      <a:pt x="10117" y="91063"/>
                      <a:pt x="6187" y="84712"/>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7" name="Полилиния: фигура 1157"/>
              <p:cNvSpPr>
                <a:spLocks/>
              </p:cNvSpPr>
              <p:nvPr/>
            </p:nvSpPr>
            <p:spPr bwMode="auto">
              <a:xfrm>
                <a:off x="4252623" y="1793544"/>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w 66164"/>
                  <a:gd name="T15" fmla="*/ 0 h 62856"/>
                  <a:gd name="T16" fmla="*/ 0 60000 65536"/>
                  <a:gd name="T17" fmla="*/ 0 60000 65536"/>
                  <a:gd name="T18" fmla="*/ 0 60000 65536"/>
                  <a:gd name="T19" fmla="*/ 0 60000 65536"/>
                  <a:gd name="T20" fmla="*/ 0 60000 65536"/>
                  <a:gd name="T21" fmla="*/ 0 60000 65536"/>
                  <a:gd name="T22" fmla="*/ 0 60000 65536"/>
                  <a:gd name="T23" fmla="*/ 0 60000 65536"/>
                  <a:gd name="T24" fmla="*/ 0 w 66164"/>
                  <a:gd name="T25" fmla="*/ 0 h 62856"/>
                  <a:gd name="T26" fmla="*/ 66164 w 66164"/>
                  <a:gd name="T27" fmla="*/ 62856 h 628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164" h="62856">
                    <a:moveTo>
                      <a:pt x="48296" y="54820"/>
                    </a:moveTo>
                    <a:cubicBezTo>
                      <a:pt x="41533" y="48633"/>
                      <a:pt x="34295" y="43538"/>
                      <a:pt x="32211" y="43472"/>
                    </a:cubicBezTo>
                    <a:cubicBezTo>
                      <a:pt x="25551" y="43241"/>
                      <a:pt x="12877" y="30570"/>
                      <a:pt x="10016" y="21274"/>
                    </a:cubicBezTo>
                    <a:cubicBezTo>
                      <a:pt x="8491" y="16312"/>
                      <a:pt x="5550" y="10125"/>
                      <a:pt x="3482" y="7545"/>
                    </a:cubicBezTo>
                    <a:cubicBezTo>
                      <a:pt x="-2278" y="366"/>
                      <a:pt x="1828" y="-957"/>
                      <a:pt x="15762" y="3641"/>
                    </a:cubicBezTo>
                    <a:cubicBezTo>
                      <a:pt x="22726" y="5957"/>
                      <a:pt x="30428" y="8339"/>
                      <a:pt x="32876" y="8934"/>
                    </a:cubicBezTo>
                    <a:cubicBezTo>
                      <a:pt x="37686" y="10158"/>
                      <a:pt x="69581" y="57896"/>
                      <a:pt x="68059" y="61601"/>
                    </a:cubicBezTo>
                    <a:cubicBezTo>
                      <a:pt x="65743" y="67292"/>
                      <a:pt x="59646" y="65175"/>
                      <a:pt x="48296" y="54820"/>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8" name="Полилиния: фигура 1158"/>
              <p:cNvSpPr>
                <a:spLocks/>
              </p:cNvSpPr>
              <p:nvPr/>
            </p:nvSpPr>
            <p:spPr bwMode="auto">
              <a:xfrm>
                <a:off x="4325604" y="1761120"/>
                <a:ext cx="13162" cy="13162"/>
              </a:xfrm>
              <a:custGeom>
                <a:avLst/>
                <a:gdLst>
                  <a:gd name="T0" fmla="*/ 0 w 66164"/>
                  <a:gd name="T1" fmla="*/ 0 h 66164"/>
                  <a:gd name="T2" fmla="*/ 0 w 66164"/>
                  <a:gd name="T3" fmla="*/ 0 h 66164"/>
                  <a:gd name="T4" fmla="*/ 0 w 66164"/>
                  <a:gd name="T5" fmla="*/ 0 h 66164"/>
                  <a:gd name="T6" fmla="*/ 0 w 66164"/>
                  <a:gd name="T7" fmla="*/ 0 h 66164"/>
                  <a:gd name="T8" fmla="*/ 0 w 66164"/>
                  <a:gd name="T9" fmla="*/ 0 h 66164"/>
                  <a:gd name="T10" fmla="*/ 0 w 66164"/>
                  <a:gd name="T11" fmla="*/ 0 h 66164"/>
                  <a:gd name="T12" fmla="*/ 0 w 66164"/>
                  <a:gd name="T13" fmla="*/ 0 h 66164"/>
                  <a:gd name="T14" fmla="*/ 0 w 66164"/>
                  <a:gd name="T15" fmla="*/ 0 h 66164"/>
                  <a:gd name="T16" fmla="*/ 0 w 66164"/>
                  <a:gd name="T17" fmla="*/ 0 h 66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164"/>
                  <a:gd name="T28" fmla="*/ 0 h 66164"/>
                  <a:gd name="T29" fmla="*/ 66164 w 66164"/>
                  <a:gd name="T30" fmla="*/ 66164 h 66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164" h="66164">
                    <a:moveTo>
                      <a:pt x="46239" y="55419"/>
                    </a:moveTo>
                    <a:cubicBezTo>
                      <a:pt x="39580" y="49332"/>
                      <a:pt x="31994" y="44369"/>
                      <a:pt x="29384" y="44369"/>
                    </a:cubicBezTo>
                    <a:cubicBezTo>
                      <a:pt x="22837" y="44369"/>
                      <a:pt x="14275" y="33650"/>
                      <a:pt x="5941" y="15025"/>
                    </a:cubicBezTo>
                    <a:cubicBezTo>
                      <a:pt x="-579" y="469"/>
                      <a:pt x="-622" y="-457"/>
                      <a:pt x="5359" y="2024"/>
                    </a:cubicBezTo>
                    <a:cubicBezTo>
                      <a:pt x="8906" y="3512"/>
                      <a:pt x="16759" y="5828"/>
                      <a:pt x="22817" y="7151"/>
                    </a:cubicBezTo>
                    <a:cubicBezTo>
                      <a:pt x="29774" y="8707"/>
                      <a:pt x="36827" y="14297"/>
                      <a:pt x="41988" y="22370"/>
                    </a:cubicBezTo>
                    <a:cubicBezTo>
                      <a:pt x="46474" y="29416"/>
                      <a:pt x="53550" y="39142"/>
                      <a:pt x="57709" y="44038"/>
                    </a:cubicBezTo>
                    <a:cubicBezTo>
                      <a:pt x="65500" y="53169"/>
                      <a:pt x="67928" y="66502"/>
                      <a:pt x="61808" y="66502"/>
                    </a:cubicBezTo>
                    <a:cubicBezTo>
                      <a:pt x="59906" y="66502"/>
                      <a:pt x="52899" y="61506"/>
                      <a:pt x="46239" y="55419"/>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899" name="Полилиния: фигура 1159"/>
              <p:cNvSpPr>
                <a:spLocks/>
              </p:cNvSpPr>
              <p:nvPr/>
            </p:nvSpPr>
            <p:spPr bwMode="auto">
              <a:xfrm>
                <a:off x="4342895" y="1753752"/>
                <a:ext cx="5265" cy="17110"/>
              </a:xfrm>
              <a:custGeom>
                <a:avLst/>
                <a:gdLst>
                  <a:gd name="T0" fmla="*/ 0 w 26465"/>
                  <a:gd name="T1" fmla="*/ 0 h 86014"/>
                  <a:gd name="T2" fmla="*/ 0 w 26465"/>
                  <a:gd name="T3" fmla="*/ 0 h 86014"/>
                  <a:gd name="T4" fmla="*/ 0 w 26465"/>
                  <a:gd name="T5" fmla="*/ 0 h 86014"/>
                  <a:gd name="T6" fmla="*/ 0 w 26465"/>
                  <a:gd name="T7" fmla="*/ 0 h 86014"/>
                  <a:gd name="T8" fmla="*/ 0 w 26465"/>
                  <a:gd name="T9" fmla="*/ 0 h 86014"/>
                  <a:gd name="T10" fmla="*/ 0 60000 65536"/>
                  <a:gd name="T11" fmla="*/ 0 60000 65536"/>
                  <a:gd name="T12" fmla="*/ 0 60000 65536"/>
                  <a:gd name="T13" fmla="*/ 0 60000 65536"/>
                  <a:gd name="T14" fmla="*/ 0 60000 65536"/>
                  <a:gd name="T15" fmla="*/ 0 w 26465"/>
                  <a:gd name="T16" fmla="*/ 0 h 86014"/>
                  <a:gd name="T17" fmla="*/ 26465 w 26465"/>
                  <a:gd name="T18" fmla="*/ 86014 h 86014"/>
                </a:gdLst>
                <a:ahLst/>
                <a:cxnLst>
                  <a:cxn ang="T10">
                    <a:pos x="T0" y="T1"/>
                  </a:cxn>
                  <a:cxn ang="T11">
                    <a:pos x="T2" y="T3"/>
                  </a:cxn>
                  <a:cxn ang="T12">
                    <a:pos x="T4" y="T5"/>
                  </a:cxn>
                  <a:cxn ang="T13">
                    <a:pos x="T6" y="T7"/>
                  </a:cxn>
                  <a:cxn ang="T14">
                    <a:pos x="T8" y="T9"/>
                  </a:cxn>
                </a:cxnLst>
                <a:rect l="T15" t="T16" r="T17" b="T18"/>
                <a:pathLst>
                  <a:path w="26465" h="86014">
                    <a:moveTo>
                      <a:pt x="9898" y="80485"/>
                    </a:moveTo>
                    <a:cubicBezTo>
                      <a:pt x="-1108" y="44259"/>
                      <a:pt x="-1969" y="18852"/>
                      <a:pt x="7417" y="7273"/>
                    </a:cubicBezTo>
                    <a:cubicBezTo>
                      <a:pt x="13378" y="-105"/>
                      <a:pt x="15218" y="-601"/>
                      <a:pt x="20322" y="3634"/>
                    </a:cubicBezTo>
                    <a:cubicBezTo>
                      <a:pt x="31289" y="12731"/>
                      <a:pt x="26327" y="85083"/>
                      <a:pt x="14738" y="85083"/>
                    </a:cubicBezTo>
                    <a:cubicBezTo>
                      <a:pt x="12846" y="85083"/>
                      <a:pt x="10666" y="83032"/>
                      <a:pt x="9898" y="80485"/>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0" name="Полилиния: фигура 1160"/>
              <p:cNvSpPr>
                <a:spLocks/>
              </p:cNvSpPr>
              <p:nvPr/>
            </p:nvSpPr>
            <p:spPr bwMode="auto">
              <a:xfrm>
                <a:off x="4352661" y="1760926"/>
                <a:ext cx="13820" cy="13162"/>
              </a:xfrm>
              <a:custGeom>
                <a:avLst/>
                <a:gdLst>
                  <a:gd name="T0" fmla="*/ 0 w 69473"/>
                  <a:gd name="T1" fmla="*/ 0 h 66164"/>
                  <a:gd name="T2" fmla="*/ 0 w 69473"/>
                  <a:gd name="T3" fmla="*/ 0 h 66164"/>
                  <a:gd name="T4" fmla="*/ 0 w 69473"/>
                  <a:gd name="T5" fmla="*/ 0 h 66164"/>
                  <a:gd name="T6" fmla="*/ 0 w 69473"/>
                  <a:gd name="T7" fmla="*/ 0 h 66164"/>
                  <a:gd name="T8" fmla="*/ 0 w 69473"/>
                  <a:gd name="T9" fmla="*/ 0 h 66164"/>
                  <a:gd name="T10" fmla="*/ 0 w 69473"/>
                  <a:gd name="T11" fmla="*/ 0 h 66164"/>
                  <a:gd name="T12" fmla="*/ 0 w 69473"/>
                  <a:gd name="T13" fmla="*/ 0 h 66164"/>
                  <a:gd name="T14" fmla="*/ 0 w 69473"/>
                  <a:gd name="T15" fmla="*/ 0 h 66164"/>
                  <a:gd name="T16" fmla="*/ 0 w 69473"/>
                  <a:gd name="T17" fmla="*/ 0 h 66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473"/>
                  <a:gd name="T28" fmla="*/ 0 h 66164"/>
                  <a:gd name="T29" fmla="*/ 69473 w 69473"/>
                  <a:gd name="T30" fmla="*/ 66164 h 66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473" h="66164">
                    <a:moveTo>
                      <a:pt x="1108" y="63707"/>
                    </a:moveTo>
                    <a:cubicBezTo>
                      <a:pt x="-166" y="61656"/>
                      <a:pt x="6891" y="48853"/>
                      <a:pt x="16785" y="35256"/>
                    </a:cubicBezTo>
                    <a:cubicBezTo>
                      <a:pt x="29747" y="17425"/>
                      <a:pt x="37803" y="9849"/>
                      <a:pt x="45614" y="8095"/>
                    </a:cubicBezTo>
                    <a:cubicBezTo>
                      <a:pt x="51575" y="6772"/>
                      <a:pt x="59766" y="4324"/>
                      <a:pt x="63816" y="2637"/>
                    </a:cubicBezTo>
                    <a:cubicBezTo>
                      <a:pt x="70991" y="-307"/>
                      <a:pt x="71014" y="-142"/>
                      <a:pt x="64739" y="9452"/>
                    </a:cubicBezTo>
                    <a:cubicBezTo>
                      <a:pt x="61195" y="14844"/>
                      <a:pt x="58297" y="22288"/>
                      <a:pt x="58297" y="25993"/>
                    </a:cubicBezTo>
                    <a:cubicBezTo>
                      <a:pt x="58297" y="30195"/>
                      <a:pt x="50731" y="37307"/>
                      <a:pt x="38173" y="44916"/>
                    </a:cubicBezTo>
                    <a:cubicBezTo>
                      <a:pt x="27107" y="51632"/>
                      <a:pt x="16121" y="59439"/>
                      <a:pt x="13758" y="62284"/>
                    </a:cubicBezTo>
                    <a:cubicBezTo>
                      <a:pt x="8684" y="68405"/>
                      <a:pt x="4310" y="68901"/>
                      <a:pt x="1108" y="63707"/>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1" name="Полилиния: фигура 1161"/>
              <p:cNvSpPr>
                <a:spLocks/>
              </p:cNvSpPr>
              <p:nvPr/>
            </p:nvSpPr>
            <p:spPr bwMode="auto">
              <a:xfrm>
                <a:off x="4339263" y="1774793"/>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60000 65536"/>
                  <a:gd name="T15" fmla="*/ 0 60000 65536"/>
                  <a:gd name="T16" fmla="*/ 0 60000 65536"/>
                  <a:gd name="T17" fmla="*/ 0 60000 65536"/>
                  <a:gd name="T18" fmla="*/ 0 60000 65536"/>
                  <a:gd name="T19" fmla="*/ 0 60000 65536"/>
                  <a:gd name="T20" fmla="*/ 0 60000 65536"/>
                  <a:gd name="T21" fmla="*/ 0 w 66164"/>
                  <a:gd name="T22" fmla="*/ 0 h 62856"/>
                  <a:gd name="T23" fmla="*/ 66164 w 66164"/>
                  <a:gd name="T24" fmla="*/ 62856 h 628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164" h="62856">
                    <a:moveTo>
                      <a:pt x="13072" y="51326"/>
                    </a:moveTo>
                    <a:cubicBezTo>
                      <a:pt x="-2742" y="35513"/>
                      <a:pt x="-3006" y="26779"/>
                      <a:pt x="11897" y="12520"/>
                    </a:cubicBezTo>
                    <a:cubicBezTo>
                      <a:pt x="23211" y="1702"/>
                      <a:pt x="44536" y="-3128"/>
                      <a:pt x="44536" y="5110"/>
                    </a:cubicBezTo>
                    <a:cubicBezTo>
                      <a:pt x="44536" y="7161"/>
                      <a:pt x="46766" y="8815"/>
                      <a:pt x="49495" y="8815"/>
                    </a:cubicBezTo>
                    <a:cubicBezTo>
                      <a:pt x="56886" y="8815"/>
                      <a:pt x="66659" y="21155"/>
                      <a:pt x="66659" y="30484"/>
                    </a:cubicBezTo>
                    <a:cubicBezTo>
                      <a:pt x="66659" y="40078"/>
                      <a:pt x="42207" y="64063"/>
                      <a:pt x="32428" y="64096"/>
                    </a:cubicBezTo>
                    <a:cubicBezTo>
                      <a:pt x="28812" y="64096"/>
                      <a:pt x="20102" y="58373"/>
                      <a:pt x="13072" y="51326"/>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2" name="Полилиния: фигура 1162"/>
              <p:cNvSpPr>
                <a:spLocks/>
              </p:cNvSpPr>
              <p:nvPr/>
            </p:nvSpPr>
            <p:spPr bwMode="auto">
              <a:xfrm>
                <a:off x="4355269" y="1778119"/>
                <a:ext cx="17768" cy="5265"/>
              </a:xfrm>
              <a:custGeom>
                <a:avLst/>
                <a:gdLst>
                  <a:gd name="T0" fmla="*/ 0 w 89322"/>
                  <a:gd name="T1" fmla="*/ 0 h 26465"/>
                  <a:gd name="T2" fmla="*/ 0 w 89322"/>
                  <a:gd name="T3" fmla="*/ 0 h 26465"/>
                  <a:gd name="T4" fmla="*/ 0 w 89322"/>
                  <a:gd name="T5" fmla="*/ 0 h 26465"/>
                  <a:gd name="T6" fmla="*/ 0 w 89322"/>
                  <a:gd name="T7" fmla="*/ 0 h 26465"/>
                  <a:gd name="T8" fmla="*/ 0 w 89322"/>
                  <a:gd name="T9" fmla="*/ 0 h 26465"/>
                  <a:gd name="T10" fmla="*/ 0 w 89322"/>
                  <a:gd name="T11" fmla="*/ 0 h 26465"/>
                  <a:gd name="T12" fmla="*/ 0 60000 65536"/>
                  <a:gd name="T13" fmla="*/ 0 60000 65536"/>
                  <a:gd name="T14" fmla="*/ 0 60000 65536"/>
                  <a:gd name="T15" fmla="*/ 0 60000 65536"/>
                  <a:gd name="T16" fmla="*/ 0 60000 65536"/>
                  <a:gd name="T17" fmla="*/ 0 60000 65536"/>
                  <a:gd name="T18" fmla="*/ 0 w 89322"/>
                  <a:gd name="T19" fmla="*/ 0 h 26465"/>
                  <a:gd name="T20" fmla="*/ 89322 w 89322"/>
                  <a:gd name="T21" fmla="*/ 26465 h 26465"/>
                </a:gdLst>
                <a:ahLst/>
                <a:cxnLst>
                  <a:cxn ang="T12">
                    <a:pos x="T0" y="T1"/>
                  </a:cxn>
                  <a:cxn ang="T13">
                    <a:pos x="T2" y="T3"/>
                  </a:cxn>
                  <a:cxn ang="T14">
                    <a:pos x="T4" y="T5"/>
                  </a:cxn>
                  <a:cxn ang="T15">
                    <a:pos x="T6" y="T7"/>
                  </a:cxn>
                  <a:cxn ang="T16">
                    <a:pos x="T8" y="T9"/>
                  </a:cxn>
                  <a:cxn ang="T17">
                    <a:pos x="T10" y="T11"/>
                  </a:cxn>
                </a:cxnLst>
                <a:rect l="T18" t="T19" r="T20" b="T21"/>
                <a:pathLst>
                  <a:path w="89322" h="26465">
                    <a:moveTo>
                      <a:pt x="35966" y="24386"/>
                    </a:moveTo>
                    <a:cubicBezTo>
                      <a:pt x="21771" y="22831"/>
                      <a:pt x="8084" y="20780"/>
                      <a:pt x="5550" y="19820"/>
                    </a:cubicBezTo>
                    <a:cubicBezTo>
                      <a:pt x="-2942" y="16711"/>
                      <a:pt x="823" y="11351"/>
                      <a:pt x="12924" y="9366"/>
                    </a:cubicBezTo>
                    <a:cubicBezTo>
                      <a:pt x="19514" y="8275"/>
                      <a:pt x="33201" y="5562"/>
                      <a:pt x="43340" y="3345"/>
                    </a:cubicBezTo>
                    <a:cubicBezTo>
                      <a:pt x="64751" y="-1353"/>
                      <a:pt x="78835" y="864"/>
                      <a:pt x="87297" y="10193"/>
                    </a:cubicBezTo>
                    <a:cubicBezTo>
                      <a:pt x="99266" y="23426"/>
                      <a:pt x="78692" y="29117"/>
                      <a:pt x="35966" y="24386"/>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3" name="Полилиния: фигура 1163"/>
              <p:cNvSpPr>
                <a:spLocks/>
              </p:cNvSpPr>
              <p:nvPr/>
            </p:nvSpPr>
            <p:spPr bwMode="auto">
              <a:xfrm>
                <a:off x="4353344" y="1787884"/>
                <a:ext cx="13162" cy="13820"/>
              </a:xfrm>
              <a:custGeom>
                <a:avLst/>
                <a:gdLst>
                  <a:gd name="T0" fmla="*/ 0 w 66164"/>
                  <a:gd name="T1" fmla="*/ 0 h 69473"/>
                  <a:gd name="T2" fmla="*/ 0 w 66164"/>
                  <a:gd name="T3" fmla="*/ 0 h 69473"/>
                  <a:gd name="T4" fmla="*/ 0 w 66164"/>
                  <a:gd name="T5" fmla="*/ 0 h 69473"/>
                  <a:gd name="T6" fmla="*/ 0 w 66164"/>
                  <a:gd name="T7" fmla="*/ 0 h 69473"/>
                  <a:gd name="T8" fmla="*/ 0 w 66164"/>
                  <a:gd name="T9" fmla="*/ 0 h 69473"/>
                  <a:gd name="T10" fmla="*/ 0 w 66164"/>
                  <a:gd name="T11" fmla="*/ 0 h 69473"/>
                  <a:gd name="T12" fmla="*/ 0 w 66164"/>
                  <a:gd name="T13" fmla="*/ 0 h 69473"/>
                  <a:gd name="T14" fmla="*/ 0 60000 65536"/>
                  <a:gd name="T15" fmla="*/ 0 60000 65536"/>
                  <a:gd name="T16" fmla="*/ 0 60000 65536"/>
                  <a:gd name="T17" fmla="*/ 0 60000 65536"/>
                  <a:gd name="T18" fmla="*/ 0 60000 65536"/>
                  <a:gd name="T19" fmla="*/ 0 60000 65536"/>
                  <a:gd name="T20" fmla="*/ 0 60000 65536"/>
                  <a:gd name="T21" fmla="*/ 0 w 66164"/>
                  <a:gd name="T22" fmla="*/ 0 h 69473"/>
                  <a:gd name="T23" fmla="*/ 66164 w 66164"/>
                  <a:gd name="T24" fmla="*/ 69473 h 694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164" h="69473">
                    <a:moveTo>
                      <a:pt x="54862" y="64682"/>
                    </a:moveTo>
                    <a:cubicBezTo>
                      <a:pt x="51819" y="62895"/>
                      <a:pt x="45182" y="60481"/>
                      <a:pt x="40114" y="59323"/>
                    </a:cubicBezTo>
                    <a:cubicBezTo>
                      <a:pt x="26683" y="56279"/>
                      <a:pt x="-3869" y="10526"/>
                      <a:pt x="1609" y="1660"/>
                    </a:cubicBezTo>
                    <a:cubicBezTo>
                      <a:pt x="2721" y="-160"/>
                      <a:pt x="7174" y="1693"/>
                      <a:pt x="11504" y="5729"/>
                    </a:cubicBezTo>
                    <a:cubicBezTo>
                      <a:pt x="15838" y="9765"/>
                      <a:pt x="21141" y="13107"/>
                      <a:pt x="23295" y="13139"/>
                    </a:cubicBezTo>
                    <a:cubicBezTo>
                      <a:pt x="30272" y="13338"/>
                      <a:pt x="52844" y="37058"/>
                      <a:pt x="59471" y="51184"/>
                    </a:cubicBezTo>
                    <a:cubicBezTo>
                      <a:pt x="68221" y="69810"/>
                      <a:pt x="67450" y="72059"/>
                      <a:pt x="54862" y="64682"/>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4" name="Полилиния: фигура 1164"/>
              <p:cNvSpPr>
                <a:spLocks/>
              </p:cNvSpPr>
              <p:nvPr/>
            </p:nvSpPr>
            <p:spPr bwMode="auto">
              <a:xfrm>
                <a:off x="4342976" y="1790497"/>
                <a:ext cx="5265" cy="18426"/>
              </a:xfrm>
              <a:custGeom>
                <a:avLst/>
                <a:gdLst>
                  <a:gd name="T0" fmla="*/ 0 w 26465"/>
                  <a:gd name="T1" fmla="*/ 0 h 92630"/>
                  <a:gd name="T2" fmla="*/ 0 w 26465"/>
                  <a:gd name="T3" fmla="*/ 0 h 92630"/>
                  <a:gd name="T4" fmla="*/ 0 w 26465"/>
                  <a:gd name="T5" fmla="*/ 0 h 92630"/>
                  <a:gd name="T6" fmla="*/ 0 w 26465"/>
                  <a:gd name="T7" fmla="*/ 0 h 92630"/>
                  <a:gd name="T8" fmla="*/ 0 w 26465"/>
                  <a:gd name="T9" fmla="*/ 0 h 92630"/>
                  <a:gd name="T10" fmla="*/ 0 60000 65536"/>
                  <a:gd name="T11" fmla="*/ 0 60000 65536"/>
                  <a:gd name="T12" fmla="*/ 0 60000 65536"/>
                  <a:gd name="T13" fmla="*/ 0 60000 65536"/>
                  <a:gd name="T14" fmla="*/ 0 60000 65536"/>
                  <a:gd name="T15" fmla="*/ 0 w 26465"/>
                  <a:gd name="T16" fmla="*/ 0 h 92630"/>
                  <a:gd name="T17" fmla="*/ 26465 w 26465"/>
                  <a:gd name="T18" fmla="*/ 92630 h 92630"/>
                </a:gdLst>
                <a:ahLst/>
                <a:cxnLst>
                  <a:cxn ang="T10">
                    <a:pos x="T0" y="T1"/>
                  </a:cxn>
                  <a:cxn ang="T11">
                    <a:pos x="T2" y="T3"/>
                  </a:cxn>
                  <a:cxn ang="T12">
                    <a:pos x="T4" y="T5"/>
                  </a:cxn>
                  <a:cxn ang="T13">
                    <a:pos x="T6" y="T7"/>
                  </a:cxn>
                  <a:cxn ang="T14">
                    <a:pos x="T8" y="T9"/>
                  </a:cxn>
                </a:cxnLst>
                <a:rect l="T15" t="T16" r="T17" b="T18"/>
                <a:pathLst>
                  <a:path w="26465" h="92630">
                    <a:moveTo>
                      <a:pt x="7434" y="86547"/>
                    </a:moveTo>
                    <a:cubicBezTo>
                      <a:pt x="4906" y="83504"/>
                      <a:pt x="2114" y="73976"/>
                      <a:pt x="1224" y="65374"/>
                    </a:cubicBezTo>
                    <a:cubicBezTo>
                      <a:pt x="-632" y="47411"/>
                      <a:pt x="7669" y="2915"/>
                      <a:pt x="13220" y="1062"/>
                    </a:cubicBezTo>
                    <a:cubicBezTo>
                      <a:pt x="23340" y="-2312"/>
                      <a:pt x="30979" y="78145"/>
                      <a:pt x="21444" y="87672"/>
                    </a:cubicBezTo>
                    <a:cubicBezTo>
                      <a:pt x="15652" y="93461"/>
                      <a:pt x="12985" y="93263"/>
                      <a:pt x="7434" y="86547"/>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5" name="Полилиния: фигура 1165"/>
              <p:cNvSpPr>
                <a:spLocks/>
              </p:cNvSpPr>
              <p:nvPr/>
            </p:nvSpPr>
            <p:spPr bwMode="auto">
              <a:xfrm>
                <a:off x="4325738" y="1788051"/>
                <a:ext cx="12503" cy="13162"/>
              </a:xfrm>
              <a:custGeom>
                <a:avLst/>
                <a:gdLst>
                  <a:gd name="T0" fmla="*/ 0 w 62856"/>
                  <a:gd name="T1" fmla="*/ 0 h 66164"/>
                  <a:gd name="T2" fmla="*/ 0 w 62856"/>
                  <a:gd name="T3" fmla="*/ 0 h 66164"/>
                  <a:gd name="T4" fmla="*/ 0 w 62856"/>
                  <a:gd name="T5" fmla="*/ 0 h 66164"/>
                  <a:gd name="T6" fmla="*/ 0 w 62856"/>
                  <a:gd name="T7" fmla="*/ 0 h 66164"/>
                  <a:gd name="T8" fmla="*/ 0 w 62856"/>
                  <a:gd name="T9" fmla="*/ 0 h 66164"/>
                  <a:gd name="T10" fmla="*/ 0 w 62856"/>
                  <a:gd name="T11" fmla="*/ 0 h 66164"/>
                  <a:gd name="T12" fmla="*/ 0 w 62856"/>
                  <a:gd name="T13" fmla="*/ 0 h 66164"/>
                  <a:gd name="T14" fmla="*/ 0 w 62856"/>
                  <a:gd name="T15" fmla="*/ 0 h 66164"/>
                  <a:gd name="T16" fmla="*/ 0 w 62856"/>
                  <a:gd name="T17" fmla="*/ 0 h 66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856"/>
                  <a:gd name="T28" fmla="*/ 0 h 66164"/>
                  <a:gd name="T29" fmla="*/ 62856 w 62856"/>
                  <a:gd name="T30" fmla="*/ 66164 h 66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856" h="66164">
                    <a:moveTo>
                      <a:pt x="4834" y="51833"/>
                    </a:moveTo>
                    <a:cubicBezTo>
                      <a:pt x="10243" y="37773"/>
                      <a:pt x="21564" y="23382"/>
                      <a:pt x="27363" y="23217"/>
                    </a:cubicBezTo>
                    <a:cubicBezTo>
                      <a:pt x="28574" y="23184"/>
                      <a:pt x="35181" y="18221"/>
                      <a:pt x="42049" y="12167"/>
                    </a:cubicBezTo>
                    <a:cubicBezTo>
                      <a:pt x="61180" y="-4705"/>
                      <a:pt x="71833" y="-1893"/>
                      <a:pt x="57839" y="16336"/>
                    </a:cubicBezTo>
                    <a:cubicBezTo>
                      <a:pt x="54124" y="21166"/>
                      <a:pt x="47117" y="32281"/>
                      <a:pt x="42267" y="41048"/>
                    </a:cubicBezTo>
                    <a:cubicBezTo>
                      <a:pt x="36018" y="52329"/>
                      <a:pt x="30443" y="57556"/>
                      <a:pt x="23135" y="59045"/>
                    </a:cubicBezTo>
                    <a:cubicBezTo>
                      <a:pt x="17462" y="60170"/>
                      <a:pt x="11927" y="62552"/>
                      <a:pt x="10835" y="64305"/>
                    </a:cubicBezTo>
                    <a:cubicBezTo>
                      <a:pt x="9744" y="66058"/>
                      <a:pt x="6594" y="67514"/>
                      <a:pt x="3835" y="67514"/>
                    </a:cubicBezTo>
                    <a:cubicBezTo>
                      <a:pt x="-241" y="67514"/>
                      <a:pt x="-52" y="64570"/>
                      <a:pt x="4834" y="51833"/>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6" name="Полилиния: фигура 1166"/>
              <p:cNvSpPr>
                <a:spLocks/>
              </p:cNvSpPr>
              <p:nvPr/>
            </p:nvSpPr>
            <p:spPr bwMode="auto">
              <a:xfrm>
                <a:off x="4318082" y="1778076"/>
                <a:ext cx="17768" cy="4607"/>
              </a:xfrm>
              <a:custGeom>
                <a:avLst/>
                <a:gdLst>
                  <a:gd name="T0" fmla="*/ 0 w 89322"/>
                  <a:gd name="T1" fmla="*/ 0 h 23157"/>
                  <a:gd name="T2" fmla="*/ 0 w 89322"/>
                  <a:gd name="T3" fmla="*/ 0 h 23157"/>
                  <a:gd name="T4" fmla="*/ 0 w 89322"/>
                  <a:gd name="T5" fmla="*/ 0 h 23157"/>
                  <a:gd name="T6" fmla="*/ 0 w 89322"/>
                  <a:gd name="T7" fmla="*/ 0 h 23157"/>
                  <a:gd name="T8" fmla="*/ 0 60000 65536"/>
                  <a:gd name="T9" fmla="*/ 0 60000 65536"/>
                  <a:gd name="T10" fmla="*/ 0 60000 65536"/>
                  <a:gd name="T11" fmla="*/ 0 60000 65536"/>
                  <a:gd name="T12" fmla="*/ 0 w 89322"/>
                  <a:gd name="T13" fmla="*/ 0 h 23157"/>
                  <a:gd name="T14" fmla="*/ 89322 w 89322"/>
                  <a:gd name="T15" fmla="*/ 23157 h 23157"/>
                </a:gdLst>
                <a:ahLst/>
                <a:cxnLst>
                  <a:cxn ang="T8">
                    <a:pos x="T0" y="T1"/>
                  </a:cxn>
                  <a:cxn ang="T9">
                    <a:pos x="T2" y="T3"/>
                  </a:cxn>
                  <a:cxn ang="T10">
                    <a:pos x="T4" y="T5"/>
                  </a:cxn>
                  <a:cxn ang="T11">
                    <a:pos x="T6" y="T7"/>
                  </a:cxn>
                </a:cxnLst>
                <a:rect l="T12" t="T13" r="T14" b="T15"/>
                <a:pathLst>
                  <a:path w="89322" h="23157">
                    <a:moveTo>
                      <a:pt x="2405" y="20530"/>
                    </a:moveTo>
                    <a:cubicBezTo>
                      <a:pt x="-2723" y="14344"/>
                      <a:pt x="6322" y="5147"/>
                      <a:pt x="21169" y="1442"/>
                    </a:cubicBezTo>
                    <a:cubicBezTo>
                      <a:pt x="33459" y="-1635"/>
                      <a:pt x="91019" y="10804"/>
                      <a:pt x="89243" y="16163"/>
                    </a:cubicBezTo>
                    <a:cubicBezTo>
                      <a:pt x="86156" y="25426"/>
                      <a:pt x="9679" y="29297"/>
                      <a:pt x="2405" y="20530"/>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7" name="Полилиния: фигура 1167"/>
              <p:cNvSpPr>
                <a:spLocks/>
              </p:cNvSpPr>
              <p:nvPr/>
            </p:nvSpPr>
            <p:spPr bwMode="auto">
              <a:xfrm>
                <a:off x="5001232" y="1761238"/>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w 66164"/>
                  <a:gd name="T15" fmla="*/ 0 h 62856"/>
                  <a:gd name="T16" fmla="*/ 0 w 66164"/>
                  <a:gd name="T17" fmla="*/ 0 h 628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164"/>
                  <a:gd name="T28" fmla="*/ 0 h 62856"/>
                  <a:gd name="T29" fmla="*/ 66164 w 66164"/>
                  <a:gd name="T30" fmla="*/ 62856 h 628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164" h="62856">
                    <a:moveTo>
                      <a:pt x="52166" y="58796"/>
                    </a:moveTo>
                    <a:cubicBezTo>
                      <a:pt x="48129" y="54760"/>
                      <a:pt x="38039" y="48011"/>
                      <a:pt x="29769" y="43777"/>
                    </a:cubicBezTo>
                    <a:cubicBezTo>
                      <a:pt x="21002" y="39311"/>
                      <a:pt x="13095" y="31933"/>
                      <a:pt x="10780" y="26111"/>
                    </a:cubicBezTo>
                    <a:cubicBezTo>
                      <a:pt x="8629" y="20619"/>
                      <a:pt x="5255" y="13043"/>
                      <a:pt x="3303" y="9305"/>
                    </a:cubicBezTo>
                    <a:cubicBezTo>
                      <a:pt x="-1560" y="-25"/>
                      <a:pt x="557" y="-1017"/>
                      <a:pt x="15246" y="3780"/>
                    </a:cubicBezTo>
                    <a:cubicBezTo>
                      <a:pt x="36088" y="10529"/>
                      <a:pt x="38701" y="12448"/>
                      <a:pt x="45317" y="25614"/>
                    </a:cubicBezTo>
                    <a:cubicBezTo>
                      <a:pt x="48791" y="32562"/>
                      <a:pt x="55011" y="42122"/>
                      <a:pt x="59146" y="46853"/>
                    </a:cubicBezTo>
                    <a:cubicBezTo>
                      <a:pt x="63248" y="51584"/>
                      <a:pt x="66623" y="56877"/>
                      <a:pt x="66623" y="58597"/>
                    </a:cubicBezTo>
                    <a:cubicBezTo>
                      <a:pt x="66623" y="65644"/>
                      <a:pt x="59113" y="65743"/>
                      <a:pt x="52166" y="58796"/>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8" name="Полилиния: фигура 1168"/>
              <p:cNvSpPr>
                <a:spLocks/>
              </p:cNvSpPr>
              <p:nvPr/>
            </p:nvSpPr>
            <p:spPr bwMode="auto">
              <a:xfrm>
                <a:off x="5018484" y="1753861"/>
                <a:ext cx="5265" cy="16452"/>
              </a:xfrm>
              <a:custGeom>
                <a:avLst/>
                <a:gdLst>
                  <a:gd name="T0" fmla="*/ 0 w 26465"/>
                  <a:gd name="T1" fmla="*/ 0 h 82706"/>
                  <a:gd name="T2" fmla="*/ 0 w 26465"/>
                  <a:gd name="T3" fmla="*/ 0 h 82706"/>
                  <a:gd name="T4" fmla="*/ 0 w 26465"/>
                  <a:gd name="T5" fmla="*/ 0 h 82706"/>
                  <a:gd name="T6" fmla="*/ 0 w 26465"/>
                  <a:gd name="T7" fmla="*/ 0 h 82706"/>
                  <a:gd name="T8" fmla="*/ 0 w 26465"/>
                  <a:gd name="T9" fmla="*/ 0 h 82706"/>
                  <a:gd name="T10" fmla="*/ 0 60000 65536"/>
                  <a:gd name="T11" fmla="*/ 0 60000 65536"/>
                  <a:gd name="T12" fmla="*/ 0 60000 65536"/>
                  <a:gd name="T13" fmla="*/ 0 60000 65536"/>
                  <a:gd name="T14" fmla="*/ 0 60000 65536"/>
                  <a:gd name="T15" fmla="*/ 0 w 26465"/>
                  <a:gd name="T16" fmla="*/ 0 h 82706"/>
                  <a:gd name="T17" fmla="*/ 26465 w 26465"/>
                  <a:gd name="T18" fmla="*/ 82706 h 82706"/>
                </a:gdLst>
                <a:ahLst/>
                <a:cxnLst>
                  <a:cxn ang="T10">
                    <a:pos x="T0" y="T1"/>
                  </a:cxn>
                  <a:cxn ang="T11">
                    <a:pos x="T2" y="T3"/>
                  </a:cxn>
                  <a:cxn ang="T12">
                    <a:pos x="T4" y="T5"/>
                  </a:cxn>
                  <a:cxn ang="T13">
                    <a:pos x="T6" y="T7"/>
                  </a:cxn>
                  <a:cxn ang="T14">
                    <a:pos x="T8" y="T9"/>
                  </a:cxn>
                </a:cxnLst>
                <a:rect l="T15" t="T16" r="T17" b="T18"/>
                <a:pathLst>
                  <a:path w="26465" h="82706">
                    <a:moveTo>
                      <a:pt x="7719" y="70703"/>
                    </a:moveTo>
                    <a:cubicBezTo>
                      <a:pt x="308" y="31931"/>
                      <a:pt x="-453" y="23230"/>
                      <a:pt x="2756" y="14000"/>
                    </a:cubicBezTo>
                    <a:cubicBezTo>
                      <a:pt x="6660" y="2752"/>
                      <a:pt x="16056" y="-2442"/>
                      <a:pt x="21878" y="3347"/>
                    </a:cubicBezTo>
                    <a:cubicBezTo>
                      <a:pt x="26477" y="7946"/>
                      <a:pt x="27039" y="42451"/>
                      <a:pt x="22937" y="67031"/>
                    </a:cubicBezTo>
                    <a:cubicBezTo>
                      <a:pt x="19397" y="88237"/>
                      <a:pt x="11457" y="90189"/>
                      <a:pt x="7719" y="70703"/>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09" name="Полилиния: фигура 1169"/>
              <p:cNvSpPr>
                <a:spLocks/>
              </p:cNvSpPr>
              <p:nvPr/>
            </p:nvSpPr>
            <p:spPr bwMode="auto">
              <a:xfrm>
                <a:off x="5028544" y="1761196"/>
                <a:ext cx="12503" cy="13162"/>
              </a:xfrm>
              <a:custGeom>
                <a:avLst/>
                <a:gdLst>
                  <a:gd name="T0" fmla="*/ 0 w 62856"/>
                  <a:gd name="T1" fmla="*/ 0 h 66164"/>
                  <a:gd name="T2" fmla="*/ 0 w 62856"/>
                  <a:gd name="T3" fmla="*/ 0 h 66164"/>
                  <a:gd name="T4" fmla="*/ 0 w 62856"/>
                  <a:gd name="T5" fmla="*/ 0 h 66164"/>
                  <a:gd name="T6" fmla="*/ 0 w 62856"/>
                  <a:gd name="T7" fmla="*/ 0 h 66164"/>
                  <a:gd name="T8" fmla="*/ 0 w 62856"/>
                  <a:gd name="T9" fmla="*/ 0 h 66164"/>
                  <a:gd name="T10" fmla="*/ 0 w 62856"/>
                  <a:gd name="T11" fmla="*/ 0 h 66164"/>
                  <a:gd name="T12" fmla="*/ 0 w 62856"/>
                  <a:gd name="T13" fmla="*/ 0 h 66164"/>
                  <a:gd name="T14" fmla="*/ 0 60000 65536"/>
                  <a:gd name="T15" fmla="*/ 0 60000 65536"/>
                  <a:gd name="T16" fmla="*/ 0 60000 65536"/>
                  <a:gd name="T17" fmla="*/ 0 60000 65536"/>
                  <a:gd name="T18" fmla="*/ 0 60000 65536"/>
                  <a:gd name="T19" fmla="*/ 0 60000 65536"/>
                  <a:gd name="T20" fmla="*/ 0 60000 65536"/>
                  <a:gd name="T21" fmla="*/ 0 w 62856"/>
                  <a:gd name="T22" fmla="*/ 0 h 66164"/>
                  <a:gd name="T23" fmla="*/ 62856 w 62856"/>
                  <a:gd name="T24" fmla="*/ 66164 h 661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856" h="66164">
                    <a:moveTo>
                      <a:pt x="1143" y="62250"/>
                    </a:moveTo>
                    <a:cubicBezTo>
                      <a:pt x="-180" y="60133"/>
                      <a:pt x="5775" y="47826"/>
                      <a:pt x="14343" y="34858"/>
                    </a:cubicBezTo>
                    <a:cubicBezTo>
                      <a:pt x="27543" y="14943"/>
                      <a:pt x="32539" y="10476"/>
                      <a:pt x="46830" y="5746"/>
                    </a:cubicBezTo>
                    <a:cubicBezTo>
                      <a:pt x="56126" y="2702"/>
                      <a:pt x="64132" y="585"/>
                      <a:pt x="64596" y="1015"/>
                    </a:cubicBezTo>
                    <a:cubicBezTo>
                      <a:pt x="65058" y="1478"/>
                      <a:pt x="63173" y="8425"/>
                      <a:pt x="60460" y="16464"/>
                    </a:cubicBezTo>
                    <a:cubicBezTo>
                      <a:pt x="56523" y="28043"/>
                      <a:pt x="50238" y="34726"/>
                      <a:pt x="30190" y="48521"/>
                    </a:cubicBezTo>
                    <a:cubicBezTo>
                      <a:pt x="1110" y="68602"/>
                      <a:pt x="4154" y="67146"/>
                      <a:pt x="1143" y="62250"/>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0" name="Полилиния: фигура 1170"/>
              <p:cNvSpPr>
                <a:spLocks/>
              </p:cNvSpPr>
              <p:nvPr/>
            </p:nvSpPr>
            <p:spPr bwMode="auto">
              <a:xfrm>
                <a:off x="5031222" y="1778102"/>
                <a:ext cx="17110" cy="4607"/>
              </a:xfrm>
              <a:custGeom>
                <a:avLst/>
                <a:gdLst>
                  <a:gd name="T0" fmla="*/ 0 w 86014"/>
                  <a:gd name="T1" fmla="*/ 0 h 23157"/>
                  <a:gd name="T2" fmla="*/ 0 w 86014"/>
                  <a:gd name="T3" fmla="*/ 0 h 23157"/>
                  <a:gd name="T4" fmla="*/ 0 w 86014"/>
                  <a:gd name="T5" fmla="*/ 0 h 23157"/>
                  <a:gd name="T6" fmla="*/ 0 w 86014"/>
                  <a:gd name="T7" fmla="*/ 0 h 23157"/>
                  <a:gd name="T8" fmla="*/ 0 w 86014"/>
                  <a:gd name="T9" fmla="*/ 0 h 23157"/>
                  <a:gd name="T10" fmla="*/ 0 w 86014"/>
                  <a:gd name="T11" fmla="*/ 0 h 23157"/>
                  <a:gd name="T12" fmla="*/ 0 60000 65536"/>
                  <a:gd name="T13" fmla="*/ 0 60000 65536"/>
                  <a:gd name="T14" fmla="*/ 0 60000 65536"/>
                  <a:gd name="T15" fmla="*/ 0 60000 65536"/>
                  <a:gd name="T16" fmla="*/ 0 60000 65536"/>
                  <a:gd name="T17" fmla="*/ 0 60000 65536"/>
                  <a:gd name="T18" fmla="*/ 0 w 86014"/>
                  <a:gd name="T19" fmla="*/ 0 h 23157"/>
                  <a:gd name="T20" fmla="*/ 86014 w 86014"/>
                  <a:gd name="T21" fmla="*/ 23157 h 23157"/>
                </a:gdLst>
                <a:ahLst/>
                <a:cxnLst>
                  <a:cxn ang="T12">
                    <a:pos x="T0" y="T1"/>
                  </a:cxn>
                  <a:cxn ang="T13">
                    <a:pos x="T2" y="T3"/>
                  </a:cxn>
                  <a:cxn ang="T14">
                    <a:pos x="T4" y="T5"/>
                  </a:cxn>
                  <a:cxn ang="T15">
                    <a:pos x="T6" y="T7"/>
                  </a:cxn>
                  <a:cxn ang="T16">
                    <a:pos x="T8" y="T9"/>
                  </a:cxn>
                  <a:cxn ang="T17">
                    <a:pos x="T10" y="T11"/>
                  </a:cxn>
                </a:cxnLst>
                <a:rect l="T18" t="T19" r="T20" b="T21"/>
                <a:pathLst>
                  <a:path w="86014" h="23157">
                    <a:moveTo>
                      <a:pt x="12659" y="22682"/>
                    </a:moveTo>
                    <a:cubicBezTo>
                      <a:pt x="-1996" y="20863"/>
                      <a:pt x="-3187" y="12228"/>
                      <a:pt x="10807" y="9416"/>
                    </a:cubicBezTo>
                    <a:cubicBezTo>
                      <a:pt x="16398" y="8324"/>
                      <a:pt x="29234" y="5579"/>
                      <a:pt x="39390" y="3329"/>
                    </a:cubicBezTo>
                    <a:cubicBezTo>
                      <a:pt x="69363" y="-3288"/>
                      <a:pt x="92686" y="4553"/>
                      <a:pt x="86996" y="19374"/>
                    </a:cubicBezTo>
                    <a:cubicBezTo>
                      <a:pt x="85110" y="24303"/>
                      <a:pt x="79353" y="25263"/>
                      <a:pt x="54674" y="24766"/>
                    </a:cubicBezTo>
                    <a:cubicBezTo>
                      <a:pt x="38166" y="24436"/>
                      <a:pt x="19243" y="23509"/>
                      <a:pt x="12659" y="22682"/>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1" name="Полилиния: фигура 1171"/>
              <p:cNvSpPr>
                <a:spLocks/>
              </p:cNvSpPr>
              <p:nvPr/>
            </p:nvSpPr>
            <p:spPr bwMode="auto">
              <a:xfrm>
                <a:off x="5029077" y="1788220"/>
                <a:ext cx="12503" cy="12504"/>
              </a:xfrm>
              <a:custGeom>
                <a:avLst/>
                <a:gdLst>
                  <a:gd name="T0" fmla="*/ 0 w 62856"/>
                  <a:gd name="T1" fmla="*/ 0 h 62856"/>
                  <a:gd name="T2" fmla="*/ 0 w 62856"/>
                  <a:gd name="T3" fmla="*/ 0 h 62856"/>
                  <a:gd name="T4" fmla="*/ 0 w 62856"/>
                  <a:gd name="T5" fmla="*/ 0 h 62856"/>
                  <a:gd name="T6" fmla="*/ 0 w 62856"/>
                  <a:gd name="T7" fmla="*/ 0 h 62856"/>
                  <a:gd name="T8" fmla="*/ 0 w 62856"/>
                  <a:gd name="T9" fmla="*/ 0 h 62856"/>
                  <a:gd name="T10" fmla="*/ 0 w 62856"/>
                  <a:gd name="T11" fmla="*/ 0 h 62856"/>
                  <a:gd name="T12" fmla="*/ 0 w 62856"/>
                  <a:gd name="T13" fmla="*/ 0 h 62856"/>
                  <a:gd name="T14" fmla="*/ 0 w 62856"/>
                  <a:gd name="T15" fmla="*/ 0 h 62856"/>
                  <a:gd name="T16" fmla="*/ 0 60000 65536"/>
                  <a:gd name="T17" fmla="*/ 0 60000 65536"/>
                  <a:gd name="T18" fmla="*/ 0 60000 65536"/>
                  <a:gd name="T19" fmla="*/ 0 60000 65536"/>
                  <a:gd name="T20" fmla="*/ 0 60000 65536"/>
                  <a:gd name="T21" fmla="*/ 0 60000 65536"/>
                  <a:gd name="T22" fmla="*/ 0 60000 65536"/>
                  <a:gd name="T23" fmla="*/ 0 60000 65536"/>
                  <a:gd name="T24" fmla="*/ 0 w 62856"/>
                  <a:gd name="T25" fmla="*/ 0 h 62856"/>
                  <a:gd name="T26" fmla="*/ 62856 w 62856"/>
                  <a:gd name="T27" fmla="*/ 62856 h 628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856" h="62856">
                    <a:moveTo>
                      <a:pt x="55599" y="62825"/>
                    </a:moveTo>
                    <a:cubicBezTo>
                      <a:pt x="52622" y="60940"/>
                      <a:pt x="46634" y="59385"/>
                      <a:pt x="42300" y="59352"/>
                    </a:cubicBezTo>
                    <a:cubicBezTo>
                      <a:pt x="37834" y="59319"/>
                      <a:pt x="31581" y="54918"/>
                      <a:pt x="27810" y="49162"/>
                    </a:cubicBezTo>
                    <a:cubicBezTo>
                      <a:pt x="24138" y="43571"/>
                      <a:pt x="18944" y="36789"/>
                      <a:pt x="16231" y="34043"/>
                    </a:cubicBezTo>
                    <a:cubicBezTo>
                      <a:pt x="8655" y="26467"/>
                      <a:pt x="-178" y="7776"/>
                      <a:pt x="1080" y="2086"/>
                    </a:cubicBezTo>
                    <a:cubicBezTo>
                      <a:pt x="1873" y="-1355"/>
                      <a:pt x="10574" y="3045"/>
                      <a:pt x="28273" y="15848"/>
                    </a:cubicBezTo>
                    <a:cubicBezTo>
                      <a:pt x="49016" y="30900"/>
                      <a:pt x="55202" y="37649"/>
                      <a:pt x="58841" y="49294"/>
                    </a:cubicBezTo>
                    <a:cubicBezTo>
                      <a:pt x="63936" y="65637"/>
                      <a:pt x="63440" y="67787"/>
                      <a:pt x="55599" y="62825"/>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2" name="Полилиния: фигура 1172"/>
              <p:cNvSpPr>
                <a:spLocks/>
              </p:cNvSpPr>
              <p:nvPr/>
            </p:nvSpPr>
            <p:spPr bwMode="auto">
              <a:xfrm>
                <a:off x="5015070" y="1774841"/>
                <a:ext cx="12503" cy="12504"/>
              </a:xfrm>
              <a:custGeom>
                <a:avLst/>
                <a:gdLst>
                  <a:gd name="T0" fmla="*/ 0 w 62856"/>
                  <a:gd name="T1" fmla="*/ 0 h 62856"/>
                  <a:gd name="T2" fmla="*/ 0 w 62856"/>
                  <a:gd name="T3" fmla="*/ 0 h 62856"/>
                  <a:gd name="T4" fmla="*/ 0 w 62856"/>
                  <a:gd name="T5" fmla="*/ 0 h 62856"/>
                  <a:gd name="T6" fmla="*/ 0 w 62856"/>
                  <a:gd name="T7" fmla="*/ 0 h 62856"/>
                  <a:gd name="T8" fmla="*/ 0 w 62856"/>
                  <a:gd name="T9" fmla="*/ 0 h 62856"/>
                  <a:gd name="T10" fmla="*/ 0 w 62856"/>
                  <a:gd name="T11" fmla="*/ 0 h 62856"/>
                  <a:gd name="T12" fmla="*/ 0 w 62856"/>
                  <a:gd name="T13" fmla="*/ 0 h 62856"/>
                  <a:gd name="T14" fmla="*/ 0 w 62856"/>
                  <a:gd name="T15" fmla="*/ 0 h 62856"/>
                  <a:gd name="T16" fmla="*/ 0 w 62856"/>
                  <a:gd name="T17" fmla="*/ 0 h 628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856"/>
                  <a:gd name="T28" fmla="*/ 0 h 62856"/>
                  <a:gd name="T29" fmla="*/ 62856 w 62856"/>
                  <a:gd name="T30" fmla="*/ 62856 h 628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856" h="62856">
                    <a:moveTo>
                      <a:pt x="18266" y="57405"/>
                    </a:moveTo>
                    <a:cubicBezTo>
                      <a:pt x="12708" y="53931"/>
                      <a:pt x="8143" y="49002"/>
                      <a:pt x="8143" y="46422"/>
                    </a:cubicBezTo>
                    <a:cubicBezTo>
                      <a:pt x="8143" y="43874"/>
                      <a:pt x="6488" y="41757"/>
                      <a:pt x="4437" y="41757"/>
                    </a:cubicBezTo>
                    <a:cubicBezTo>
                      <a:pt x="-757" y="41757"/>
                      <a:pt x="70" y="22602"/>
                      <a:pt x="5562" y="15952"/>
                    </a:cubicBezTo>
                    <a:cubicBezTo>
                      <a:pt x="15619" y="3745"/>
                      <a:pt x="41324" y="-4195"/>
                      <a:pt x="41324" y="4870"/>
                    </a:cubicBezTo>
                    <a:cubicBezTo>
                      <a:pt x="41324" y="6921"/>
                      <a:pt x="44037" y="8575"/>
                      <a:pt x="47345" y="8575"/>
                    </a:cubicBezTo>
                    <a:cubicBezTo>
                      <a:pt x="55550" y="8575"/>
                      <a:pt x="63192" y="19360"/>
                      <a:pt x="63324" y="31170"/>
                    </a:cubicBezTo>
                    <a:cubicBezTo>
                      <a:pt x="63456" y="41955"/>
                      <a:pt x="43772" y="63955"/>
                      <a:pt x="34178" y="63790"/>
                    </a:cubicBezTo>
                    <a:cubicBezTo>
                      <a:pt x="31003" y="63724"/>
                      <a:pt x="23857" y="60846"/>
                      <a:pt x="18266" y="57405"/>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3" name="Полилиния: фигура 1173"/>
              <p:cNvSpPr>
                <a:spLocks/>
              </p:cNvSpPr>
              <p:nvPr/>
            </p:nvSpPr>
            <p:spPr bwMode="auto">
              <a:xfrm>
                <a:off x="5018829" y="1790286"/>
                <a:ext cx="4607" cy="18426"/>
              </a:xfrm>
              <a:custGeom>
                <a:avLst/>
                <a:gdLst>
                  <a:gd name="T0" fmla="*/ 0 w 23157"/>
                  <a:gd name="T1" fmla="*/ 0 h 92630"/>
                  <a:gd name="T2" fmla="*/ 0 w 23157"/>
                  <a:gd name="T3" fmla="*/ 0 h 92630"/>
                  <a:gd name="T4" fmla="*/ 0 w 23157"/>
                  <a:gd name="T5" fmla="*/ 0 h 92630"/>
                  <a:gd name="T6" fmla="*/ 0 w 23157"/>
                  <a:gd name="T7" fmla="*/ 0 h 92630"/>
                  <a:gd name="T8" fmla="*/ 0 60000 65536"/>
                  <a:gd name="T9" fmla="*/ 0 60000 65536"/>
                  <a:gd name="T10" fmla="*/ 0 60000 65536"/>
                  <a:gd name="T11" fmla="*/ 0 60000 65536"/>
                  <a:gd name="T12" fmla="*/ 0 w 23157"/>
                  <a:gd name="T13" fmla="*/ 0 h 92630"/>
                  <a:gd name="T14" fmla="*/ 23157 w 23157"/>
                  <a:gd name="T15" fmla="*/ 92630 h 92630"/>
                </a:gdLst>
                <a:ahLst/>
                <a:cxnLst>
                  <a:cxn ang="T8">
                    <a:pos x="T0" y="T1"/>
                  </a:cxn>
                  <a:cxn ang="T9">
                    <a:pos x="T2" y="T3"/>
                  </a:cxn>
                  <a:cxn ang="T10">
                    <a:pos x="T4" y="T5"/>
                  </a:cxn>
                  <a:cxn ang="T11">
                    <a:pos x="T6" y="T7"/>
                  </a:cxn>
                </a:cxnLst>
                <a:rect l="T12" t="T13" r="T14" b="T15"/>
                <a:pathLst>
                  <a:path w="23157" h="92630">
                    <a:moveTo>
                      <a:pt x="6183" y="85161"/>
                    </a:moveTo>
                    <a:cubicBezTo>
                      <a:pt x="-3113" y="71894"/>
                      <a:pt x="758" y="15224"/>
                      <a:pt x="11807" y="3083"/>
                    </a:cubicBezTo>
                    <a:cubicBezTo>
                      <a:pt x="16803" y="-2442"/>
                      <a:pt x="17993" y="1098"/>
                      <a:pt x="22427" y="34511"/>
                    </a:cubicBezTo>
                    <a:cubicBezTo>
                      <a:pt x="28481" y="80000"/>
                      <a:pt x="20343" y="105374"/>
                      <a:pt x="6183" y="85161"/>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4" name="Полилиния: фигура 1174"/>
              <p:cNvSpPr>
                <a:spLocks/>
              </p:cNvSpPr>
              <p:nvPr/>
            </p:nvSpPr>
            <p:spPr bwMode="auto">
              <a:xfrm>
                <a:off x="5001154" y="1788322"/>
                <a:ext cx="12503" cy="13162"/>
              </a:xfrm>
              <a:custGeom>
                <a:avLst/>
                <a:gdLst>
                  <a:gd name="T0" fmla="*/ 0 w 62856"/>
                  <a:gd name="T1" fmla="*/ 0 h 66164"/>
                  <a:gd name="T2" fmla="*/ 0 w 62856"/>
                  <a:gd name="T3" fmla="*/ 0 h 66164"/>
                  <a:gd name="T4" fmla="*/ 0 w 62856"/>
                  <a:gd name="T5" fmla="*/ 0 h 66164"/>
                  <a:gd name="T6" fmla="*/ 0 w 62856"/>
                  <a:gd name="T7" fmla="*/ 0 h 66164"/>
                  <a:gd name="T8" fmla="*/ 0 w 62856"/>
                  <a:gd name="T9" fmla="*/ 0 h 66164"/>
                  <a:gd name="T10" fmla="*/ 0 w 62856"/>
                  <a:gd name="T11" fmla="*/ 0 h 66164"/>
                  <a:gd name="T12" fmla="*/ 0 w 62856"/>
                  <a:gd name="T13" fmla="*/ 0 h 66164"/>
                  <a:gd name="T14" fmla="*/ 0 w 62856"/>
                  <a:gd name="T15" fmla="*/ 0 h 66164"/>
                  <a:gd name="T16" fmla="*/ 0 w 62856"/>
                  <a:gd name="T17" fmla="*/ 0 h 66164"/>
                  <a:gd name="T18" fmla="*/ 0 w 62856"/>
                  <a:gd name="T19" fmla="*/ 0 h 66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856"/>
                  <a:gd name="T31" fmla="*/ 0 h 66164"/>
                  <a:gd name="T32" fmla="*/ 62856 w 62856"/>
                  <a:gd name="T33" fmla="*/ 66164 h 66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856" h="66164">
                    <a:moveTo>
                      <a:pt x="2340" y="60328"/>
                    </a:moveTo>
                    <a:cubicBezTo>
                      <a:pt x="3961" y="56457"/>
                      <a:pt x="6111" y="49444"/>
                      <a:pt x="7137" y="44780"/>
                    </a:cubicBezTo>
                    <a:cubicBezTo>
                      <a:pt x="8129" y="40148"/>
                      <a:pt x="14978" y="31844"/>
                      <a:pt x="22322" y="26352"/>
                    </a:cubicBezTo>
                    <a:cubicBezTo>
                      <a:pt x="29666" y="20861"/>
                      <a:pt x="37904" y="14310"/>
                      <a:pt x="40583" y="11763"/>
                    </a:cubicBezTo>
                    <a:cubicBezTo>
                      <a:pt x="43263" y="9216"/>
                      <a:pt x="48854" y="5312"/>
                      <a:pt x="52956" y="3095"/>
                    </a:cubicBezTo>
                    <a:cubicBezTo>
                      <a:pt x="63873" y="-2727"/>
                      <a:pt x="68902" y="4319"/>
                      <a:pt x="59738" y="12623"/>
                    </a:cubicBezTo>
                    <a:cubicBezTo>
                      <a:pt x="55636" y="16328"/>
                      <a:pt x="52294" y="21258"/>
                      <a:pt x="52294" y="23607"/>
                    </a:cubicBezTo>
                    <a:cubicBezTo>
                      <a:pt x="52294" y="31612"/>
                      <a:pt x="30129" y="57913"/>
                      <a:pt x="21859" y="59733"/>
                    </a:cubicBezTo>
                    <a:cubicBezTo>
                      <a:pt x="17293" y="60725"/>
                      <a:pt x="10379" y="62842"/>
                      <a:pt x="6475" y="64464"/>
                    </a:cubicBezTo>
                    <a:cubicBezTo>
                      <a:pt x="487" y="66978"/>
                      <a:pt x="-174" y="66316"/>
                      <a:pt x="2340" y="60328"/>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5" name="Полилиния: фигура 1175"/>
              <p:cNvSpPr>
                <a:spLocks/>
              </p:cNvSpPr>
              <p:nvPr/>
            </p:nvSpPr>
            <p:spPr bwMode="auto">
              <a:xfrm>
                <a:off x="4993499" y="1777907"/>
                <a:ext cx="17768" cy="5265"/>
              </a:xfrm>
              <a:custGeom>
                <a:avLst/>
                <a:gdLst>
                  <a:gd name="T0" fmla="*/ 0 w 89322"/>
                  <a:gd name="T1" fmla="*/ 0 h 26465"/>
                  <a:gd name="T2" fmla="*/ 0 w 89322"/>
                  <a:gd name="T3" fmla="*/ 0 h 26465"/>
                  <a:gd name="T4" fmla="*/ 0 w 89322"/>
                  <a:gd name="T5" fmla="*/ 0 h 26465"/>
                  <a:gd name="T6" fmla="*/ 0 w 89322"/>
                  <a:gd name="T7" fmla="*/ 0 h 26465"/>
                  <a:gd name="T8" fmla="*/ 0 w 89322"/>
                  <a:gd name="T9" fmla="*/ 0 h 26465"/>
                  <a:gd name="T10" fmla="*/ 0 60000 65536"/>
                  <a:gd name="T11" fmla="*/ 0 60000 65536"/>
                  <a:gd name="T12" fmla="*/ 0 60000 65536"/>
                  <a:gd name="T13" fmla="*/ 0 60000 65536"/>
                  <a:gd name="T14" fmla="*/ 0 60000 65536"/>
                  <a:gd name="T15" fmla="*/ 0 w 89322"/>
                  <a:gd name="T16" fmla="*/ 0 h 26465"/>
                  <a:gd name="T17" fmla="*/ 89322 w 89322"/>
                  <a:gd name="T18" fmla="*/ 26465 h 26465"/>
                </a:gdLst>
                <a:ahLst/>
                <a:cxnLst>
                  <a:cxn ang="T10">
                    <a:pos x="T0" y="T1"/>
                  </a:cxn>
                  <a:cxn ang="T11">
                    <a:pos x="T2" y="T3"/>
                  </a:cxn>
                  <a:cxn ang="T12">
                    <a:pos x="T4" y="T5"/>
                  </a:cxn>
                  <a:cxn ang="T13">
                    <a:pos x="T6" y="T7"/>
                  </a:cxn>
                  <a:cxn ang="T14">
                    <a:pos x="T8" y="T9"/>
                  </a:cxn>
                </a:cxnLst>
                <a:rect l="T15" t="T16" r="T17" b="T18"/>
                <a:pathLst>
                  <a:path w="89322" h="26465">
                    <a:moveTo>
                      <a:pt x="4896" y="21081"/>
                    </a:moveTo>
                    <a:cubicBezTo>
                      <a:pt x="-1257" y="16416"/>
                      <a:pt x="-860" y="15523"/>
                      <a:pt x="10851" y="8311"/>
                    </a:cubicBezTo>
                    <a:cubicBezTo>
                      <a:pt x="26135" y="-1151"/>
                      <a:pt x="30072" y="-1250"/>
                      <a:pt x="64114" y="6690"/>
                    </a:cubicBezTo>
                    <a:cubicBezTo>
                      <a:pt x="105533" y="16383"/>
                      <a:pt x="94053" y="25150"/>
                      <a:pt x="39136" y="25779"/>
                    </a:cubicBezTo>
                    <a:cubicBezTo>
                      <a:pt x="21073" y="25977"/>
                      <a:pt x="9197" y="24356"/>
                      <a:pt x="4896" y="21081"/>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6" name="Полилиния: фигура 1176"/>
              <p:cNvSpPr>
                <a:spLocks/>
              </p:cNvSpPr>
              <p:nvPr/>
            </p:nvSpPr>
            <p:spPr bwMode="auto">
              <a:xfrm>
                <a:off x="5092076" y="1808642"/>
                <a:ext cx="12503" cy="12504"/>
              </a:xfrm>
              <a:custGeom>
                <a:avLst/>
                <a:gdLst>
                  <a:gd name="T0" fmla="*/ 0 w 62856"/>
                  <a:gd name="T1" fmla="*/ 0 h 62856"/>
                  <a:gd name="T2" fmla="*/ 0 w 62856"/>
                  <a:gd name="T3" fmla="*/ 0 h 62856"/>
                  <a:gd name="T4" fmla="*/ 0 w 62856"/>
                  <a:gd name="T5" fmla="*/ 0 h 62856"/>
                  <a:gd name="T6" fmla="*/ 0 w 62856"/>
                  <a:gd name="T7" fmla="*/ 0 h 62856"/>
                  <a:gd name="T8" fmla="*/ 0 w 62856"/>
                  <a:gd name="T9" fmla="*/ 0 h 62856"/>
                  <a:gd name="T10" fmla="*/ 0 60000 65536"/>
                  <a:gd name="T11" fmla="*/ 0 60000 65536"/>
                  <a:gd name="T12" fmla="*/ 0 60000 65536"/>
                  <a:gd name="T13" fmla="*/ 0 60000 65536"/>
                  <a:gd name="T14" fmla="*/ 0 60000 65536"/>
                  <a:gd name="T15" fmla="*/ 0 w 62856"/>
                  <a:gd name="T16" fmla="*/ 0 h 62856"/>
                  <a:gd name="T17" fmla="*/ 62856 w 62856"/>
                  <a:gd name="T18" fmla="*/ 62856 h 62856"/>
                </a:gdLst>
                <a:ahLst/>
                <a:cxnLst>
                  <a:cxn ang="T10">
                    <a:pos x="T0" y="T1"/>
                  </a:cxn>
                  <a:cxn ang="T11">
                    <a:pos x="T2" y="T3"/>
                  </a:cxn>
                  <a:cxn ang="T12">
                    <a:pos x="T4" y="T5"/>
                  </a:cxn>
                  <a:cxn ang="T13">
                    <a:pos x="T6" y="T7"/>
                  </a:cxn>
                  <a:cxn ang="T14">
                    <a:pos x="T8" y="T9"/>
                  </a:cxn>
                </a:cxnLst>
                <a:rect l="T15" t="T16" r="T17" b="T18"/>
                <a:pathLst>
                  <a:path w="62856" h="62856">
                    <a:moveTo>
                      <a:pt x="10498" y="53818"/>
                    </a:moveTo>
                    <a:cubicBezTo>
                      <a:pt x="-2735" y="40585"/>
                      <a:pt x="-2205" y="26525"/>
                      <a:pt x="12119" y="12233"/>
                    </a:cubicBezTo>
                    <a:cubicBezTo>
                      <a:pt x="28264" y="-3944"/>
                      <a:pt x="35807" y="-3084"/>
                      <a:pt x="56251" y="17229"/>
                    </a:cubicBezTo>
                    <a:cubicBezTo>
                      <a:pt x="72462" y="33340"/>
                      <a:pt x="56681" y="63544"/>
                      <a:pt x="32101" y="63544"/>
                    </a:cubicBezTo>
                    <a:cubicBezTo>
                      <a:pt x="24162" y="63544"/>
                      <a:pt x="16982" y="60335"/>
                      <a:pt x="10498" y="53818"/>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7" name="Полилиния: фигура 1177"/>
              <p:cNvSpPr>
                <a:spLocks/>
              </p:cNvSpPr>
              <p:nvPr/>
            </p:nvSpPr>
            <p:spPr bwMode="auto">
              <a:xfrm>
                <a:off x="5070037" y="1812165"/>
                <a:ext cx="18426" cy="5923"/>
              </a:xfrm>
              <a:custGeom>
                <a:avLst/>
                <a:gdLst>
                  <a:gd name="T0" fmla="*/ 0 w 92630"/>
                  <a:gd name="T1" fmla="*/ 0 h 29774"/>
                  <a:gd name="T2" fmla="*/ 0 w 92630"/>
                  <a:gd name="T3" fmla="*/ 0 h 29774"/>
                  <a:gd name="T4" fmla="*/ 0 w 92630"/>
                  <a:gd name="T5" fmla="*/ 0 h 29774"/>
                  <a:gd name="T6" fmla="*/ 0 w 92630"/>
                  <a:gd name="T7" fmla="*/ 0 h 29774"/>
                  <a:gd name="T8" fmla="*/ 0 w 92630"/>
                  <a:gd name="T9" fmla="*/ 0 h 29774"/>
                  <a:gd name="T10" fmla="*/ 0 w 92630"/>
                  <a:gd name="T11" fmla="*/ 0 h 29774"/>
                  <a:gd name="T12" fmla="*/ 0 60000 65536"/>
                  <a:gd name="T13" fmla="*/ 0 60000 65536"/>
                  <a:gd name="T14" fmla="*/ 0 60000 65536"/>
                  <a:gd name="T15" fmla="*/ 0 60000 65536"/>
                  <a:gd name="T16" fmla="*/ 0 60000 65536"/>
                  <a:gd name="T17" fmla="*/ 0 60000 65536"/>
                  <a:gd name="T18" fmla="*/ 0 w 92630"/>
                  <a:gd name="T19" fmla="*/ 0 h 29774"/>
                  <a:gd name="T20" fmla="*/ 92630 w 92630"/>
                  <a:gd name="T21" fmla="*/ 29774 h 29774"/>
                </a:gdLst>
                <a:ahLst/>
                <a:cxnLst>
                  <a:cxn ang="T12">
                    <a:pos x="T0" y="T1"/>
                  </a:cxn>
                  <a:cxn ang="T13">
                    <a:pos x="T2" y="T3"/>
                  </a:cxn>
                  <a:cxn ang="T14">
                    <a:pos x="T4" y="T5"/>
                  </a:cxn>
                  <a:cxn ang="T15">
                    <a:pos x="T6" y="T7"/>
                  </a:cxn>
                  <a:cxn ang="T16">
                    <a:pos x="T8" y="T9"/>
                  </a:cxn>
                  <a:cxn ang="T17">
                    <a:pos x="T10" y="T11"/>
                  </a:cxn>
                </a:cxnLst>
                <a:rect l="T18" t="T19" r="T20" b="T21"/>
                <a:pathLst>
                  <a:path w="92630" h="29774">
                    <a:moveTo>
                      <a:pt x="19399" y="28299"/>
                    </a:moveTo>
                    <a:cubicBezTo>
                      <a:pt x="16356" y="26810"/>
                      <a:pt x="10268" y="23171"/>
                      <a:pt x="5901" y="20260"/>
                    </a:cubicBezTo>
                    <a:cubicBezTo>
                      <a:pt x="-1873" y="15132"/>
                      <a:pt x="-1642" y="14801"/>
                      <a:pt x="15098" y="7060"/>
                    </a:cubicBezTo>
                    <a:cubicBezTo>
                      <a:pt x="31044" y="-251"/>
                      <a:pt x="34055" y="-516"/>
                      <a:pt x="56253" y="3752"/>
                    </a:cubicBezTo>
                    <a:cubicBezTo>
                      <a:pt x="96415" y="11493"/>
                      <a:pt x="102238" y="16091"/>
                      <a:pt x="81164" y="23535"/>
                    </a:cubicBezTo>
                    <a:cubicBezTo>
                      <a:pt x="65979" y="28894"/>
                      <a:pt x="26677" y="31905"/>
                      <a:pt x="19399" y="28299"/>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8" name="Полилиния: фигура 1178"/>
              <p:cNvSpPr>
                <a:spLocks/>
              </p:cNvSpPr>
              <p:nvPr/>
            </p:nvSpPr>
            <p:spPr bwMode="auto">
              <a:xfrm>
                <a:off x="5078441" y="1795620"/>
                <a:ext cx="13162" cy="13162"/>
              </a:xfrm>
              <a:custGeom>
                <a:avLst/>
                <a:gdLst>
                  <a:gd name="T0" fmla="*/ 0 w 66164"/>
                  <a:gd name="T1" fmla="*/ 0 h 66164"/>
                  <a:gd name="T2" fmla="*/ 0 w 66164"/>
                  <a:gd name="T3" fmla="*/ 0 h 66164"/>
                  <a:gd name="T4" fmla="*/ 0 w 66164"/>
                  <a:gd name="T5" fmla="*/ 0 h 66164"/>
                  <a:gd name="T6" fmla="*/ 0 w 66164"/>
                  <a:gd name="T7" fmla="*/ 0 h 66164"/>
                  <a:gd name="T8" fmla="*/ 0 w 66164"/>
                  <a:gd name="T9" fmla="*/ 0 h 66164"/>
                  <a:gd name="T10" fmla="*/ 0 w 66164"/>
                  <a:gd name="T11" fmla="*/ 0 h 66164"/>
                  <a:gd name="T12" fmla="*/ 0 w 66164"/>
                  <a:gd name="T13" fmla="*/ 0 h 66164"/>
                  <a:gd name="T14" fmla="*/ 0 w 66164"/>
                  <a:gd name="T15" fmla="*/ 0 h 66164"/>
                  <a:gd name="T16" fmla="*/ 0 w 66164"/>
                  <a:gd name="T17" fmla="*/ 0 h 66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164"/>
                  <a:gd name="T28" fmla="*/ 0 h 66164"/>
                  <a:gd name="T29" fmla="*/ 66164 w 66164"/>
                  <a:gd name="T30" fmla="*/ 66164 h 66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164" h="66164">
                    <a:moveTo>
                      <a:pt x="45370" y="56688"/>
                    </a:moveTo>
                    <a:cubicBezTo>
                      <a:pt x="39283" y="51362"/>
                      <a:pt x="28068" y="42860"/>
                      <a:pt x="20459" y="37765"/>
                    </a:cubicBezTo>
                    <a:cubicBezTo>
                      <a:pt x="12453" y="32373"/>
                      <a:pt x="6630" y="25492"/>
                      <a:pt x="6630" y="21357"/>
                    </a:cubicBezTo>
                    <a:cubicBezTo>
                      <a:pt x="6630" y="17453"/>
                      <a:pt x="4910" y="11002"/>
                      <a:pt x="2793" y="7032"/>
                    </a:cubicBezTo>
                    <a:cubicBezTo>
                      <a:pt x="-846" y="250"/>
                      <a:pt x="-118" y="-15"/>
                      <a:pt x="14769" y="2202"/>
                    </a:cubicBezTo>
                    <a:cubicBezTo>
                      <a:pt x="31244" y="4650"/>
                      <a:pt x="43286" y="14971"/>
                      <a:pt x="43418" y="26716"/>
                    </a:cubicBezTo>
                    <a:cubicBezTo>
                      <a:pt x="43484" y="30256"/>
                      <a:pt x="45039" y="33167"/>
                      <a:pt x="46892" y="33167"/>
                    </a:cubicBezTo>
                    <a:cubicBezTo>
                      <a:pt x="50862" y="33167"/>
                      <a:pt x="65649" y="56027"/>
                      <a:pt x="65649" y="62147"/>
                    </a:cubicBezTo>
                    <a:cubicBezTo>
                      <a:pt x="65649" y="69161"/>
                      <a:pt x="57015" y="66845"/>
                      <a:pt x="45370" y="56688"/>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19" name="Полилиния: фигура 1179"/>
              <p:cNvSpPr>
                <a:spLocks/>
              </p:cNvSpPr>
              <p:nvPr/>
            </p:nvSpPr>
            <p:spPr bwMode="auto">
              <a:xfrm>
                <a:off x="5095705" y="1788333"/>
                <a:ext cx="5265" cy="17110"/>
              </a:xfrm>
              <a:custGeom>
                <a:avLst/>
                <a:gdLst>
                  <a:gd name="T0" fmla="*/ 0 w 26465"/>
                  <a:gd name="T1" fmla="*/ 0 h 86014"/>
                  <a:gd name="T2" fmla="*/ 0 w 26465"/>
                  <a:gd name="T3" fmla="*/ 0 h 86014"/>
                  <a:gd name="T4" fmla="*/ 0 w 26465"/>
                  <a:gd name="T5" fmla="*/ 0 h 86014"/>
                  <a:gd name="T6" fmla="*/ 0 w 26465"/>
                  <a:gd name="T7" fmla="*/ 0 h 86014"/>
                  <a:gd name="T8" fmla="*/ 0 w 26465"/>
                  <a:gd name="T9" fmla="*/ 0 h 86014"/>
                  <a:gd name="T10" fmla="*/ 0 60000 65536"/>
                  <a:gd name="T11" fmla="*/ 0 60000 65536"/>
                  <a:gd name="T12" fmla="*/ 0 60000 65536"/>
                  <a:gd name="T13" fmla="*/ 0 60000 65536"/>
                  <a:gd name="T14" fmla="*/ 0 60000 65536"/>
                  <a:gd name="T15" fmla="*/ 0 w 26465"/>
                  <a:gd name="T16" fmla="*/ 0 h 86014"/>
                  <a:gd name="T17" fmla="*/ 26465 w 26465"/>
                  <a:gd name="T18" fmla="*/ 86014 h 86014"/>
                </a:gdLst>
                <a:ahLst/>
                <a:cxnLst>
                  <a:cxn ang="T10">
                    <a:pos x="T0" y="T1"/>
                  </a:cxn>
                  <a:cxn ang="T11">
                    <a:pos x="T2" y="T3"/>
                  </a:cxn>
                  <a:cxn ang="T12">
                    <a:pos x="T4" y="T5"/>
                  </a:cxn>
                  <a:cxn ang="T13">
                    <a:pos x="T6" y="T7"/>
                  </a:cxn>
                  <a:cxn ang="T14">
                    <a:pos x="T8" y="T9"/>
                  </a:cxn>
                </a:cxnLst>
                <a:rect l="T15" t="T16" r="T17" b="T18"/>
                <a:pathLst>
                  <a:path w="26465" h="86014">
                    <a:moveTo>
                      <a:pt x="10718" y="84223"/>
                    </a:moveTo>
                    <a:cubicBezTo>
                      <a:pt x="3242" y="58948"/>
                      <a:pt x="959" y="45748"/>
                      <a:pt x="959" y="28016"/>
                    </a:cubicBezTo>
                    <a:cubicBezTo>
                      <a:pt x="959" y="11078"/>
                      <a:pt x="2316" y="6645"/>
                      <a:pt x="8403" y="3370"/>
                    </a:cubicBezTo>
                    <a:cubicBezTo>
                      <a:pt x="18294" y="-1924"/>
                      <a:pt x="22330" y="1153"/>
                      <a:pt x="25143" y="16073"/>
                    </a:cubicBezTo>
                    <a:cubicBezTo>
                      <a:pt x="29410" y="38834"/>
                      <a:pt x="16012" y="102154"/>
                      <a:pt x="10718" y="84223"/>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20" name="Полилиния: фигура 1180"/>
              <p:cNvSpPr>
                <a:spLocks/>
              </p:cNvSpPr>
              <p:nvPr/>
            </p:nvSpPr>
            <p:spPr bwMode="auto">
              <a:xfrm>
                <a:off x="5105587" y="1795407"/>
                <a:ext cx="12503" cy="13162"/>
              </a:xfrm>
              <a:custGeom>
                <a:avLst/>
                <a:gdLst>
                  <a:gd name="T0" fmla="*/ 0 w 62856"/>
                  <a:gd name="T1" fmla="*/ 0 h 66164"/>
                  <a:gd name="T2" fmla="*/ 0 w 62856"/>
                  <a:gd name="T3" fmla="*/ 0 h 66164"/>
                  <a:gd name="T4" fmla="*/ 0 w 62856"/>
                  <a:gd name="T5" fmla="*/ 0 h 66164"/>
                  <a:gd name="T6" fmla="*/ 0 w 62856"/>
                  <a:gd name="T7" fmla="*/ 0 h 66164"/>
                  <a:gd name="T8" fmla="*/ 0 w 62856"/>
                  <a:gd name="T9" fmla="*/ 0 h 66164"/>
                  <a:gd name="T10" fmla="*/ 0 w 62856"/>
                  <a:gd name="T11" fmla="*/ 0 h 66164"/>
                  <a:gd name="T12" fmla="*/ 0 w 62856"/>
                  <a:gd name="T13" fmla="*/ 0 h 66164"/>
                  <a:gd name="T14" fmla="*/ 0 w 62856"/>
                  <a:gd name="T15" fmla="*/ 0 h 66164"/>
                  <a:gd name="T16" fmla="*/ 0 60000 65536"/>
                  <a:gd name="T17" fmla="*/ 0 60000 65536"/>
                  <a:gd name="T18" fmla="*/ 0 60000 65536"/>
                  <a:gd name="T19" fmla="*/ 0 60000 65536"/>
                  <a:gd name="T20" fmla="*/ 0 60000 65536"/>
                  <a:gd name="T21" fmla="*/ 0 60000 65536"/>
                  <a:gd name="T22" fmla="*/ 0 60000 65536"/>
                  <a:gd name="T23" fmla="*/ 0 60000 65536"/>
                  <a:gd name="T24" fmla="*/ 0 w 62856"/>
                  <a:gd name="T25" fmla="*/ 0 h 66164"/>
                  <a:gd name="T26" fmla="*/ 62856 w 62856"/>
                  <a:gd name="T27" fmla="*/ 66164 h 66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856" h="66164">
                    <a:moveTo>
                      <a:pt x="1269" y="64048"/>
                    </a:moveTo>
                    <a:cubicBezTo>
                      <a:pt x="-816" y="60673"/>
                      <a:pt x="7985" y="41915"/>
                      <a:pt x="16850" y="30899"/>
                    </a:cubicBezTo>
                    <a:cubicBezTo>
                      <a:pt x="34318" y="9065"/>
                      <a:pt x="39082" y="5227"/>
                      <a:pt x="51091" y="3176"/>
                    </a:cubicBezTo>
                    <a:lnTo>
                      <a:pt x="64258" y="959"/>
                    </a:lnTo>
                    <a:lnTo>
                      <a:pt x="60387" y="17600"/>
                    </a:lnTo>
                    <a:cubicBezTo>
                      <a:pt x="58270" y="26731"/>
                      <a:pt x="54730" y="34240"/>
                      <a:pt x="52480" y="34240"/>
                    </a:cubicBezTo>
                    <a:cubicBezTo>
                      <a:pt x="50264" y="34240"/>
                      <a:pt x="38817" y="41684"/>
                      <a:pt x="27073" y="50815"/>
                    </a:cubicBezTo>
                    <a:cubicBezTo>
                      <a:pt x="3485" y="69142"/>
                      <a:pt x="4180" y="68778"/>
                      <a:pt x="1269" y="64048"/>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21" name="Полилиния: фигура 1181"/>
              <p:cNvSpPr>
                <a:spLocks/>
              </p:cNvSpPr>
              <p:nvPr/>
            </p:nvSpPr>
            <p:spPr bwMode="auto">
              <a:xfrm>
                <a:off x="5108227" y="1812748"/>
                <a:ext cx="17768" cy="4607"/>
              </a:xfrm>
              <a:custGeom>
                <a:avLst/>
                <a:gdLst>
                  <a:gd name="T0" fmla="*/ 0 w 89322"/>
                  <a:gd name="T1" fmla="*/ 0 h 23157"/>
                  <a:gd name="T2" fmla="*/ 0 w 89322"/>
                  <a:gd name="T3" fmla="*/ 0 h 23157"/>
                  <a:gd name="T4" fmla="*/ 0 w 89322"/>
                  <a:gd name="T5" fmla="*/ 0 h 23157"/>
                  <a:gd name="T6" fmla="*/ 0 w 89322"/>
                  <a:gd name="T7" fmla="*/ 0 h 23157"/>
                  <a:gd name="T8" fmla="*/ 0 w 89322"/>
                  <a:gd name="T9" fmla="*/ 0 h 23157"/>
                  <a:gd name="T10" fmla="*/ 0 w 89322"/>
                  <a:gd name="T11" fmla="*/ 0 h 23157"/>
                  <a:gd name="T12" fmla="*/ 0 60000 65536"/>
                  <a:gd name="T13" fmla="*/ 0 60000 65536"/>
                  <a:gd name="T14" fmla="*/ 0 60000 65536"/>
                  <a:gd name="T15" fmla="*/ 0 60000 65536"/>
                  <a:gd name="T16" fmla="*/ 0 60000 65536"/>
                  <a:gd name="T17" fmla="*/ 0 60000 65536"/>
                  <a:gd name="T18" fmla="*/ 0 w 89322"/>
                  <a:gd name="T19" fmla="*/ 0 h 23157"/>
                  <a:gd name="T20" fmla="*/ 89322 w 89322"/>
                  <a:gd name="T21" fmla="*/ 23157 h 23157"/>
                </a:gdLst>
                <a:ahLst/>
                <a:cxnLst>
                  <a:cxn ang="T12">
                    <a:pos x="T0" y="T1"/>
                  </a:cxn>
                  <a:cxn ang="T13">
                    <a:pos x="T2" y="T3"/>
                  </a:cxn>
                  <a:cxn ang="T14">
                    <a:pos x="T4" y="T5"/>
                  </a:cxn>
                  <a:cxn ang="T15">
                    <a:pos x="T6" y="T7"/>
                  </a:cxn>
                  <a:cxn ang="T16">
                    <a:pos x="T8" y="T9"/>
                  </a:cxn>
                  <a:cxn ang="T17">
                    <a:pos x="T10" y="T11"/>
                  </a:cxn>
                </a:cxnLst>
                <a:rect l="T18" t="T19" r="T20" b="T21"/>
                <a:pathLst>
                  <a:path w="89322" h="23157">
                    <a:moveTo>
                      <a:pt x="41258" y="23779"/>
                    </a:moveTo>
                    <a:cubicBezTo>
                      <a:pt x="32127" y="21960"/>
                      <a:pt x="19258" y="19545"/>
                      <a:pt x="12675" y="18387"/>
                    </a:cubicBezTo>
                    <a:cubicBezTo>
                      <a:pt x="-1551" y="15906"/>
                      <a:pt x="-3337" y="9719"/>
                      <a:pt x="10161" y="9719"/>
                    </a:cubicBezTo>
                    <a:cubicBezTo>
                      <a:pt x="15355" y="9719"/>
                      <a:pt x="22864" y="7999"/>
                      <a:pt x="26834" y="5849"/>
                    </a:cubicBezTo>
                    <a:cubicBezTo>
                      <a:pt x="44831" y="-3778"/>
                      <a:pt x="89194" y="1846"/>
                      <a:pt x="89194" y="13722"/>
                    </a:cubicBezTo>
                    <a:cubicBezTo>
                      <a:pt x="89194" y="22654"/>
                      <a:pt x="63125" y="28113"/>
                      <a:pt x="41258" y="23779"/>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22" name="Полилиния: фигура 1182"/>
              <p:cNvSpPr>
                <a:spLocks/>
              </p:cNvSpPr>
              <p:nvPr/>
            </p:nvSpPr>
            <p:spPr bwMode="auto">
              <a:xfrm>
                <a:off x="5105743" y="1821202"/>
                <a:ext cx="13162" cy="13820"/>
              </a:xfrm>
              <a:custGeom>
                <a:avLst/>
                <a:gdLst>
                  <a:gd name="T0" fmla="*/ 0 w 66164"/>
                  <a:gd name="T1" fmla="*/ 0 h 69473"/>
                  <a:gd name="T2" fmla="*/ 0 w 66164"/>
                  <a:gd name="T3" fmla="*/ 0 h 69473"/>
                  <a:gd name="T4" fmla="*/ 0 w 66164"/>
                  <a:gd name="T5" fmla="*/ 0 h 69473"/>
                  <a:gd name="T6" fmla="*/ 0 w 66164"/>
                  <a:gd name="T7" fmla="*/ 0 h 69473"/>
                  <a:gd name="T8" fmla="*/ 0 w 66164"/>
                  <a:gd name="T9" fmla="*/ 0 h 69473"/>
                  <a:gd name="T10" fmla="*/ 0 w 66164"/>
                  <a:gd name="T11" fmla="*/ 0 h 69473"/>
                  <a:gd name="T12" fmla="*/ 0 w 66164"/>
                  <a:gd name="T13" fmla="*/ 0 h 69473"/>
                  <a:gd name="T14" fmla="*/ 0 w 66164"/>
                  <a:gd name="T15" fmla="*/ 0 h 69473"/>
                  <a:gd name="T16" fmla="*/ 0 w 66164"/>
                  <a:gd name="T17" fmla="*/ 0 h 694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164"/>
                  <a:gd name="T28" fmla="*/ 0 h 69473"/>
                  <a:gd name="T29" fmla="*/ 66164 w 66164"/>
                  <a:gd name="T30" fmla="*/ 69473 h 694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164" h="69473">
                    <a:moveTo>
                      <a:pt x="55596" y="66769"/>
                    </a:moveTo>
                    <a:cubicBezTo>
                      <a:pt x="54339" y="64751"/>
                      <a:pt x="48847" y="63030"/>
                      <a:pt x="43389" y="62964"/>
                    </a:cubicBezTo>
                    <a:cubicBezTo>
                      <a:pt x="33630" y="62798"/>
                      <a:pt x="23209" y="51683"/>
                      <a:pt x="4980" y="21942"/>
                    </a:cubicBezTo>
                    <a:cubicBezTo>
                      <a:pt x="-644" y="12745"/>
                      <a:pt x="-247" y="-4988"/>
                      <a:pt x="5410" y="2952"/>
                    </a:cubicBezTo>
                    <a:cubicBezTo>
                      <a:pt x="9579" y="8841"/>
                      <a:pt x="37534" y="29418"/>
                      <a:pt x="47524" y="33951"/>
                    </a:cubicBezTo>
                    <a:cubicBezTo>
                      <a:pt x="53744" y="36796"/>
                      <a:pt x="57416" y="41394"/>
                      <a:pt x="57416" y="46257"/>
                    </a:cubicBezTo>
                    <a:cubicBezTo>
                      <a:pt x="57416" y="50558"/>
                      <a:pt x="59996" y="57770"/>
                      <a:pt x="63172" y="62269"/>
                    </a:cubicBezTo>
                    <a:cubicBezTo>
                      <a:pt x="68201" y="69448"/>
                      <a:pt x="68234" y="70474"/>
                      <a:pt x="63371" y="70474"/>
                    </a:cubicBezTo>
                    <a:cubicBezTo>
                      <a:pt x="60360" y="70474"/>
                      <a:pt x="56820" y="68820"/>
                      <a:pt x="55596" y="66769"/>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23" name="Полилиния: фигура 1183"/>
              <p:cNvSpPr>
                <a:spLocks/>
              </p:cNvSpPr>
              <p:nvPr/>
            </p:nvSpPr>
            <p:spPr bwMode="auto">
              <a:xfrm>
                <a:off x="5095248" y="1824764"/>
                <a:ext cx="5265" cy="18426"/>
              </a:xfrm>
              <a:custGeom>
                <a:avLst/>
                <a:gdLst>
                  <a:gd name="T0" fmla="*/ 0 w 26465"/>
                  <a:gd name="T1" fmla="*/ 0 h 92630"/>
                  <a:gd name="T2" fmla="*/ 0 w 26465"/>
                  <a:gd name="T3" fmla="*/ 0 h 92630"/>
                  <a:gd name="T4" fmla="*/ 0 w 26465"/>
                  <a:gd name="T5" fmla="*/ 0 h 92630"/>
                  <a:gd name="T6" fmla="*/ 0 w 26465"/>
                  <a:gd name="T7" fmla="*/ 0 h 92630"/>
                  <a:gd name="T8" fmla="*/ 0 w 26465"/>
                  <a:gd name="T9" fmla="*/ 0 h 92630"/>
                  <a:gd name="T10" fmla="*/ 0 60000 65536"/>
                  <a:gd name="T11" fmla="*/ 0 60000 65536"/>
                  <a:gd name="T12" fmla="*/ 0 60000 65536"/>
                  <a:gd name="T13" fmla="*/ 0 60000 65536"/>
                  <a:gd name="T14" fmla="*/ 0 60000 65536"/>
                  <a:gd name="T15" fmla="*/ 0 w 26465"/>
                  <a:gd name="T16" fmla="*/ 0 h 92630"/>
                  <a:gd name="T17" fmla="*/ 26465 w 26465"/>
                  <a:gd name="T18" fmla="*/ 92630 h 92630"/>
                </a:gdLst>
                <a:ahLst/>
                <a:cxnLst>
                  <a:cxn ang="T10">
                    <a:pos x="T0" y="T1"/>
                  </a:cxn>
                  <a:cxn ang="T11">
                    <a:pos x="T2" y="T3"/>
                  </a:cxn>
                  <a:cxn ang="T12">
                    <a:pos x="T4" y="T5"/>
                  </a:cxn>
                  <a:cxn ang="T13">
                    <a:pos x="T6" y="T7"/>
                  </a:cxn>
                  <a:cxn ang="T14">
                    <a:pos x="T8" y="T9"/>
                  </a:cxn>
                </a:cxnLst>
                <a:rect l="T15" t="T16" r="T17" b="T18"/>
                <a:pathLst>
                  <a:path w="26465" h="92630">
                    <a:moveTo>
                      <a:pt x="6861" y="81151"/>
                    </a:moveTo>
                    <a:cubicBezTo>
                      <a:pt x="741" y="71127"/>
                      <a:pt x="-86" y="65470"/>
                      <a:pt x="1965" y="47043"/>
                    </a:cubicBezTo>
                    <a:cubicBezTo>
                      <a:pt x="4579" y="23587"/>
                      <a:pt x="12287" y="959"/>
                      <a:pt x="17646" y="959"/>
                    </a:cubicBezTo>
                    <a:cubicBezTo>
                      <a:pt x="25851" y="959"/>
                      <a:pt x="32103" y="65834"/>
                      <a:pt x="25454" y="81912"/>
                    </a:cubicBezTo>
                    <a:cubicBezTo>
                      <a:pt x="19532" y="96170"/>
                      <a:pt x="15992" y="96005"/>
                      <a:pt x="6861" y="81151"/>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sp>
            <p:nvSpPr>
              <p:cNvPr id="35924" name="Полилиния: фигура 1184"/>
              <p:cNvSpPr>
                <a:spLocks/>
              </p:cNvSpPr>
              <p:nvPr/>
            </p:nvSpPr>
            <p:spPr bwMode="auto">
              <a:xfrm>
                <a:off x="5078101" y="1822134"/>
                <a:ext cx="13162" cy="12504"/>
              </a:xfrm>
              <a:custGeom>
                <a:avLst/>
                <a:gdLst>
                  <a:gd name="T0" fmla="*/ 0 w 66164"/>
                  <a:gd name="T1" fmla="*/ 0 h 62856"/>
                  <a:gd name="T2" fmla="*/ 0 w 66164"/>
                  <a:gd name="T3" fmla="*/ 0 h 62856"/>
                  <a:gd name="T4" fmla="*/ 0 w 66164"/>
                  <a:gd name="T5" fmla="*/ 0 h 62856"/>
                  <a:gd name="T6" fmla="*/ 0 w 66164"/>
                  <a:gd name="T7" fmla="*/ 0 h 62856"/>
                  <a:gd name="T8" fmla="*/ 0 w 66164"/>
                  <a:gd name="T9" fmla="*/ 0 h 62856"/>
                  <a:gd name="T10" fmla="*/ 0 w 66164"/>
                  <a:gd name="T11" fmla="*/ 0 h 62856"/>
                  <a:gd name="T12" fmla="*/ 0 w 66164"/>
                  <a:gd name="T13" fmla="*/ 0 h 62856"/>
                  <a:gd name="T14" fmla="*/ 0 w 66164"/>
                  <a:gd name="T15" fmla="*/ 0 h 62856"/>
                  <a:gd name="T16" fmla="*/ 0 w 66164"/>
                  <a:gd name="T17" fmla="*/ 0 h 62856"/>
                  <a:gd name="T18" fmla="*/ 0 w 66164"/>
                  <a:gd name="T19" fmla="*/ 0 h 62856"/>
                  <a:gd name="T20" fmla="*/ 0 w 66164"/>
                  <a:gd name="T21" fmla="*/ 0 h 628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164"/>
                  <a:gd name="T34" fmla="*/ 0 h 62856"/>
                  <a:gd name="T35" fmla="*/ 66164 w 66164"/>
                  <a:gd name="T36" fmla="*/ 62856 h 628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164" h="62856">
                    <a:moveTo>
                      <a:pt x="959" y="62477"/>
                    </a:moveTo>
                    <a:cubicBezTo>
                      <a:pt x="959" y="60227"/>
                      <a:pt x="2646" y="58408"/>
                      <a:pt x="4664" y="58408"/>
                    </a:cubicBezTo>
                    <a:cubicBezTo>
                      <a:pt x="6682" y="58408"/>
                      <a:pt x="8336" y="54371"/>
                      <a:pt x="8336" y="49442"/>
                    </a:cubicBezTo>
                    <a:cubicBezTo>
                      <a:pt x="8336" y="40477"/>
                      <a:pt x="16839" y="28898"/>
                      <a:pt x="23455" y="28898"/>
                    </a:cubicBezTo>
                    <a:cubicBezTo>
                      <a:pt x="25374" y="28898"/>
                      <a:pt x="34306" y="22116"/>
                      <a:pt x="43305" y="13845"/>
                    </a:cubicBezTo>
                    <a:cubicBezTo>
                      <a:pt x="52270" y="5541"/>
                      <a:pt x="61368" y="-149"/>
                      <a:pt x="63485" y="1142"/>
                    </a:cubicBezTo>
                    <a:cubicBezTo>
                      <a:pt x="69407" y="4814"/>
                      <a:pt x="68216" y="8883"/>
                      <a:pt x="57464" y="21653"/>
                    </a:cubicBezTo>
                    <a:cubicBezTo>
                      <a:pt x="52039" y="28104"/>
                      <a:pt x="44992" y="38558"/>
                      <a:pt x="41783" y="44877"/>
                    </a:cubicBezTo>
                    <a:cubicBezTo>
                      <a:pt x="37946" y="52519"/>
                      <a:pt x="32288" y="57184"/>
                      <a:pt x="24944" y="58771"/>
                    </a:cubicBezTo>
                    <a:cubicBezTo>
                      <a:pt x="18857" y="60095"/>
                      <a:pt x="10983" y="62377"/>
                      <a:pt x="7443" y="63866"/>
                    </a:cubicBezTo>
                    <a:cubicBezTo>
                      <a:pt x="3540" y="65487"/>
                      <a:pt x="959" y="64958"/>
                      <a:pt x="959" y="62477"/>
                    </a:cubicBezTo>
                    <a:close/>
                  </a:path>
                </a:pathLst>
              </a:custGeom>
              <a:solidFill>
                <a:srgbClr val="0C183B"/>
              </a:solidFill>
              <a:ln w="3175" cap="flat">
                <a:solidFill>
                  <a:srgbClr val="0C183B"/>
                </a:solidFill>
                <a:prstDash val="solid"/>
                <a:miter lim="800000"/>
                <a:headEnd/>
                <a:tailEnd/>
              </a:ln>
            </p:spPr>
            <p:txBody>
              <a:bodyPr anchor="ctr"/>
              <a:lstStyle/>
              <a:p>
                <a:endParaRPr lang="en-US"/>
              </a:p>
            </p:txBody>
          </p:sp>
        </p:grpSp>
        <p:sp>
          <p:nvSpPr>
            <p:cNvPr id="35877" name="TextBox 1137"/>
            <p:cNvSpPr txBox="1">
              <a:spLocks noChangeArrowheads="1"/>
            </p:cNvSpPr>
            <p:nvPr/>
          </p:nvSpPr>
          <p:spPr bwMode="auto">
            <a:xfrm>
              <a:off x="5017133" y="1402371"/>
              <a:ext cx="567869" cy="369898"/>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2</a:t>
              </a:r>
              <a:endParaRPr lang="en-US" sz="2000" b="1">
                <a:solidFill>
                  <a:srgbClr val="0C183B"/>
                </a:solidFill>
                <a:latin typeface="Arial Black" pitchFamily="34" charset="0"/>
              </a:endParaRPr>
            </a:p>
          </p:txBody>
        </p:sp>
      </p:grpSp>
      <p:grpSp>
        <p:nvGrpSpPr>
          <p:cNvPr id="35856" name="Группа 1185"/>
          <p:cNvGrpSpPr>
            <a:grpSpLocks/>
          </p:cNvGrpSpPr>
          <p:nvPr/>
        </p:nvGrpSpPr>
        <p:grpSpPr bwMode="auto">
          <a:xfrm>
            <a:off x="3962400" y="1995488"/>
            <a:ext cx="3919538" cy="417512"/>
            <a:chOff x="4193148" y="2267186"/>
            <a:chExt cx="3699402" cy="389835"/>
          </a:xfrm>
        </p:grpSpPr>
        <p:sp>
          <p:nvSpPr>
            <p:cNvPr id="35872" name="TextBox 1186"/>
            <p:cNvSpPr txBox="1">
              <a:spLocks noChangeArrowheads="1"/>
            </p:cNvSpPr>
            <p:nvPr/>
          </p:nvSpPr>
          <p:spPr bwMode="auto">
            <a:xfrm>
              <a:off x="5427390" y="2346076"/>
              <a:ext cx="2465160" cy="250562"/>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ВИЇЗНИХ ПРИЙОМІВ</a:t>
              </a:r>
            </a:p>
          </p:txBody>
        </p:sp>
        <p:pic>
          <p:nvPicPr>
            <p:cNvPr id="35873" name="Рисунок 1187"/>
            <p:cNvPicPr>
              <a:picLocks noChangeAspect="1"/>
            </p:cNvPicPr>
            <p:nvPr/>
          </p:nvPicPr>
          <p:blipFill>
            <a:blip r:embed="rId4"/>
            <a:srcRect/>
            <a:stretch>
              <a:fillRect/>
            </a:stretch>
          </p:blipFill>
          <p:spPr bwMode="auto">
            <a:xfrm>
              <a:off x="4193148" y="2332358"/>
              <a:ext cx="806462" cy="324663"/>
            </a:xfrm>
            <a:prstGeom prst="rect">
              <a:avLst/>
            </a:prstGeom>
            <a:noFill/>
            <a:ln w="9525">
              <a:noFill/>
              <a:miter lim="800000"/>
              <a:headEnd/>
              <a:tailEnd/>
            </a:ln>
          </p:spPr>
        </p:pic>
        <p:sp>
          <p:nvSpPr>
            <p:cNvPr id="35874" name="TextBox 1188"/>
            <p:cNvSpPr txBox="1">
              <a:spLocks noChangeArrowheads="1"/>
            </p:cNvSpPr>
            <p:nvPr/>
          </p:nvSpPr>
          <p:spPr bwMode="auto">
            <a:xfrm>
              <a:off x="4937823" y="2267186"/>
              <a:ext cx="567871" cy="370472"/>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14</a:t>
              </a:r>
              <a:endParaRPr lang="en-US" sz="2000" b="1">
                <a:solidFill>
                  <a:srgbClr val="0C183B"/>
                </a:solidFill>
                <a:latin typeface="Arial Black" pitchFamily="34" charset="0"/>
              </a:endParaRPr>
            </a:p>
          </p:txBody>
        </p:sp>
      </p:grpSp>
      <p:grpSp>
        <p:nvGrpSpPr>
          <p:cNvPr id="35857" name="Группа 1189"/>
          <p:cNvGrpSpPr>
            <a:grpSpLocks/>
          </p:cNvGrpSpPr>
          <p:nvPr/>
        </p:nvGrpSpPr>
        <p:grpSpPr bwMode="auto">
          <a:xfrm>
            <a:off x="3925888" y="2852738"/>
            <a:ext cx="3170237" cy="614362"/>
            <a:chOff x="4201361" y="2888177"/>
            <a:chExt cx="2992317" cy="571664"/>
          </a:xfrm>
        </p:grpSpPr>
        <p:sp>
          <p:nvSpPr>
            <p:cNvPr id="35867" name="TextBox 1190"/>
            <p:cNvSpPr txBox="1">
              <a:spLocks noChangeArrowheads="1"/>
            </p:cNvSpPr>
            <p:nvPr/>
          </p:nvSpPr>
          <p:spPr bwMode="auto">
            <a:xfrm>
              <a:off x="5427390" y="2888177"/>
              <a:ext cx="1766288" cy="571664"/>
            </a:xfrm>
            <a:prstGeom prst="rect">
              <a:avLst/>
            </a:prstGeom>
            <a:noFill/>
            <a:ln w="9525">
              <a:noFill/>
              <a:miter lim="800000"/>
              <a:headEnd/>
              <a:tailEnd/>
            </a:ln>
          </p:spPr>
          <p:txBody>
            <a:bodyPr>
              <a:spAutoFit/>
            </a:bodyPr>
            <a:lstStyle/>
            <a:p>
              <a:pPr>
                <a:lnSpc>
                  <a:spcPct val="80000"/>
                </a:lnSpc>
              </a:pPr>
              <a:r>
                <a:rPr lang="ru-RU" sz="1400" b="1">
                  <a:solidFill>
                    <a:srgbClr val="0C183B"/>
                  </a:solidFill>
                  <a:latin typeface="Calibri" pitchFamily="34" charset="0"/>
                </a:rPr>
                <a:t>МАТЕРІАЛІВ</a:t>
              </a:r>
            </a:p>
            <a:p>
              <a:pPr>
                <a:lnSpc>
                  <a:spcPct val="80000"/>
                </a:lnSpc>
              </a:pPr>
              <a:r>
                <a:rPr lang="ru-RU" sz="1400" b="1">
                  <a:solidFill>
                    <a:srgbClr val="0C183B"/>
                  </a:solidFill>
                  <a:latin typeface="Calibri" pitchFamily="34" charset="0"/>
                </a:rPr>
                <a:t>ПРО РОБОТУ ПОЛІЦІЇ  У ЗМІ / ІНТЕРНЕТІ</a:t>
              </a:r>
            </a:p>
          </p:txBody>
        </p:sp>
        <p:grpSp>
          <p:nvGrpSpPr>
            <p:cNvPr id="35868" name="Группа 1191"/>
            <p:cNvGrpSpPr>
              <a:grpSpLocks noChangeAspect="1"/>
            </p:cNvGrpSpPr>
            <p:nvPr/>
          </p:nvGrpSpPr>
          <p:grpSpPr bwMode="auto">
            <a:xfrm>
              <a:off x="4201361" y="2953439"/>
              <a:ext cx="790037" cy="419220"/>
              <a:chOff x="4229722" y="2848500"/>
              <a:chExt cx="1051777" cy="558108"/>
            </a:xfrm>
          </p:grpSpPr>
          <p:pic>
            <p:nvPicPr>
              <p:cNvPr id="35870" name="Рисунок 1193" descr="Газета"/>
              <p:cNvPicPr>
                <a:picLocks noChangeAspect="1"/>
              </p:cNvPicPr>
              <p:nvPr/>
            </p:nvPicPr>
            <p:blipFill>
              <a:blip r:embed="rId5"/>
              <a:srcRect/>
              <a:stretch>
                <a:fillRect/>
              </a:stretch>
            </p:blipFill>
            <p:spPr bwMode="auto">
              <a:xfrm>
                <a:off x="4229722" y="2848500"/>
                <a:ext cx="558108" cy="558108"/>
              </a:xfrm>
              <a:prstGeom prst="rect">
                <a:avLst/>
              </a:prstGeom>
              <a:noFill/>
              <a:ln w="9525">
                <a:noFill/>
                <a:miter lim="800000"/>
                <a:headEnd/>
                <a:tailEnd/>
              </a:ln>
            </p:spPr>
          </p:pic>
          <p:pic>
            <p:nvPicPr>
              <p:cNvPr id="35871" name="Рисунок 1194" descr="Окно браузера"/>
              <p:cNvPicPr>
                <a:picLocks noChangeAspect="1"/>
              </p:cNvPicPr>
              <p:nvPr/>
            </p:nvPicPr>
            <p:blipFill>
              <a:blip r:embed="rId6"/>
              <a:srcRect/>
              <a:stretch>
                <a:fillRect/>
              </a:stretch>
            </p:blipFill>
            <p:spPr bwMode="auto">
              <a:xfrm>
                <a:off x="4741539" y="2864177"/>
                <a:ext cx="539960" cy="539960"/>
              </a:xfrm>
              <a:prstGeom prst="rect">
                <a:avLst/>
              </a:prstGeom>
              <a:noFill/>
              <a:ln w="9525">
                <a:noFill/>
                <a:miter lim="800000"/>
                <a:headEnd/>
                <a:tailEnd/>
              </a:ln>
            </p:spPr>
          </p:pic>
        </p:grpSp>
        <p:sp>
          <p:nvSpPr>
            <p:cNvPr id="35869" name="TextBox 1192"/>
            <p:cNvSpPr txBox="1">
              <a:spLocks noChangeArrowheads="1"/>
            </p:cNvSpPr>
            <p:nvPr/>
          </p:nvSpPr>
          <p:spPr bwMode="auto">
            <a:xfrm>
              <a:off x="4943072" y="2985670"/>
              <a:ext cx="566398" cy="369292"/>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12</a:t>
              </a:r>
              <a:endParaRPr lang="en-US" sz="2000" b="1">
                <a:solidFill>
                  <a:srgbClr val="0C183B"/>
                </a:solidFill>
                <a:latin typeface="Arial Black" pitchFamily="34" charset="0"/>
              </a:endParaRPr>
            </a:p>
          </p:txBody>
        </p:sp>
      </p:grpSp>
      <p:sp>
        <p:nvSpPr>
          <p:cNvPr id="35858" name="TextBox 1195"/>
          <p:cNvSpPr txBox="1">
            <a:spLocks noChangeArrowheads="1"/>
          </p:cNvSpPr>
          <p:nvPr/>
        </p:nvSpPr>
        <p:spPr bwMode="auto">
          <a:xfrm>
            <a:off x="774700" y="4757738"/>
            <a:ext cx="2047875" cy="762000"/>
          </a:xfrm>
          <a:prstGeom prst="rect">
            <a:avLst/>
          </a:prstGeom>
          <a:noFill/>
          <a:ln w="9525">
            <a:noFill/>
            <a:miter lim="800000"/>
            <a:headEnd/>
            <a:tailEnd/>
          </a:ln>
        </p:spPr>
        <p:txBody>
          <a:bodyPr>
            <a:spAutoFit/>
          </a:bodyPr>
          <a:lstStyle/>
          <a:p>
            <a:pPr algn="ctr"/>
            <a:r>
              <a:rPr lang="uk-UA" sz="4400" b="1">
                <a:solidFill>
                  <a:srgbClr val="0C183B"/>
                </a:solidFill>
                <a:latin typeface="Arial Black" pitchFamily="34" charset="0"/>
              </a:rPr>
              <a:t>1820</a:t>
            </a:r>
            <a:endParaRPr lang="en-US" sz="4400" b="1">
              <a:solidFill>
                <a:srgbClr val="0C183B"/>
              </a:solidFill>
              <a:latin typeface="Arial Black" pitchFamily="34" charset="0"/>
            </a:endParaRPr>
          </a:p>
        </p:txBody>
      </p:sp>
      <p:sp>
        <p:nvSpPr>
          <p:cNvPr id="35859" name="TextBox 1196"/>
          <p:cNvSpPr txBox="1">
            <a:spLocks noChangeArrowheads="1"/>
          </p:cNvSpPr>
          <p:nvPr/>
        </p:nvSpPr>
        <p:spPr bwMode="auto">
          <a:xfrm>
            <a:off x="495300" y="5449888"/>
            <a:ext cx="2619375" cy="473075"/>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ПРИЙНЯТО ЗВЕРНЕНЬ ГРОМАДЯН</a:t>
            </a:r>
            <a:endParaRPr lang="en-US" sz="1400" b="1">
              <a:solidFill>
                <a:srgbClr val="0C183B"/>
              </a:solidFill>
              <a:latin typeface="Calibri" pitchFamily="34" charset="0"/>
            </a:endParaRPr>
          </a:p>
        </p:txBody>
      </p:sp>
      <p:pic>
        <p:nvPicPr>
          <p:cNvPr id="35860" name="Рисунок 1197"/>
          <p:cNvPicPr>
            <a:picLocks noChangeAspect="1"/>
          </p:cNvPicPr>
          <p:nvPr/>
        </p:nvPicPr>
        <p:blipFill>
          <a:blip r:embed="rId7"/>
          <a:srcRect l="10542" r="12189"/>
          <a:stretch>
            <a:fillRect/>
          </a:stretch>
        </p:blipFill>
        <p:spPr bwMode="auto">
          <a:xfrm>
            <a:off x="3359150" y="4184650"/>
            <a:ext cx="4492625" cy="2320925"/>
          </a:xfrm>
          <a:prstGeom prst="rect">
            <a:avLst/>
          </a:prstGeom>
          <a:noFill/>
          <a:ln w="9525">
            <a:noFill/>
            <a:miter lim="800000"/>
            <a:headEnd/>
            <a:tailEnd/>
          </a:ln>
        </p:spPr>
      </p:pic>
      <p:sp>
        <p:nvSpPr>
          <p:cNvPr id="35861" name="TextBox 1198"/>
          <p:cNvSpPr txBox="1">
            <a:spLocks noChangeArrowheads="1"/>
          </p:cNvSpPr>
          <p:nvPr/>
        </p:nvSpPr>
        <p:spPr bwMode="auto">
          <a:xfrm>
            <a:off x="3489325" y="5311775"/>
            <a:ext cx="1644650" cy="441325"/>
          </a:xfrm>
          <a:prstGeom prst="rect">
            <a:avLst/>
          </a:prstGeom>
          <a:noFill/>
          <a:ln w="9525">
            <a:noFill/>
            <a:miter lim="800000"/>
            <a:headEnd/>
            <a:tailEnd/>
          </a:ln>
        </p:spPr>
        <p:txBody>
          <a:bodyPr>
            <a:spAutoFit/>
          </a:bodyPr>
          <a:lstStyle/>
          <a:p>
            <a:pPr algn="ctr">
              <a:lnSpc>
                <a:spcPct val="80000"/>
              </a:lnSpc>
            </a:pPr>
            <a:r>
              <a:rPr lang="uk-UA" sz="1400" b="1">
                <a:solidFill>
                  <a:srgbClr val="0C183B"/>
                </a:solidFill>
                <a:latin typeface="Calibri" pitchFamily="34" charset="0"/>
              </a:rPr>
              <a:t>ОПРАЦЬОВАНО / УЖИТО ЗАХОДІВ</a:t>
            </a:r>
          </a:p>
        </p:txBody>
      </p:sp>
      <p:sp>
        <p:nvSpPr>
          <p:cNvPr id="35862" name="TextBox 1199"/>
          <p:cNvSpPr txBox="1">
            <a:spLocks noChangeArrowheads="1"/>
          </p:cNvSpPr>
          <p:nvPr/>
        </p:nvSpPr>
        <p:spPr bwMode="auto">
          <a:xfrm>
            <a:off x="3560763" y="4810125"/>
            <a:ext cx="1389062"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1820</a:t>
            </a:r>
            <a:endParaRPr lang="en-US" sz="2800" b="1">
              <a:solidFill>
                <a:srgbClr val="0C183B"/>
              </a:solidFill>
              <a:latin typeface="Arial Black" pitchFamily="34" charset="0"/>
            </a:endParaRPr>
          </a:p>
        </p:txBody>
      </p:sp>
      <p:sp>
        <p:nvSpPr>
          <p:cNvPr id="1201" name="TextBox 1200">
            <a:extLst>
              <a:ext uri="{FF2B5EF4-FFF2-40B4-BE49-F238E27FC236}"/>
            </a:extLst>
          </p:cNvPr>
          <p:cNvSpPr txBox="1"/>
          <p:nvPr/>
        </p:nvSpPr>
        <p:spPr>
          <a:xfrm>
            <a:off x="5319713" y="4370388"/>
            <a:ext cx="2606675" cy="2273300"/>
          </a:xfrm>
          <a:prstGeom prst="rect">
            <a:avLst/>
          </a:prstGeom>
          <a:noFill/>
        </p:spPr>
        <p:txBody>
          <a:bodyPr>
            <a:spAutoFit/>
          </a:bodyPr>
          <a:lstStyle/>
          <a:p>
            <a:pPr fontAlgn="auto">
              <a:spcBef>
                <a:spcPts val="100"/>
              </a:spcBef>
              <a:spcAft>
                <a:spcPts val="0"/>
              </a:spcAft>
              <a:defRPr/>
            </a:pPr>
            <a:r>
              <a:rPr lang="uk-UA" altLang="uk-UA" sz="1400" dirty="0">
                <a:solidFill>
                  <a:srgbClr val="152A65"/>
                </a:solidFill>
                <a:latin typeface="Calibri Light" panose="020F0302020204030204" pitchFamily="34" charset="0"/>
                <a:cs typeface="Calibri Light" panose="020F0302020204030204" pitchFamily="34" charset="0"/>
              </a:rPr>
              <a:t>Здійснюється ретельний розгляд кожного звернення та приймається обґрунтоване рішення.</a:t>
            </a:r>
          </a:p>
          <a:p>
            <a:pPr fontAlgn="auto">
              <a:spcBef>
                <a:spcPts val="100"/>
              </a:spcBef>
              <a:spcAft>
                <a:spcPts val="0"/>
              </a:spcAft>
              <a:defRPr/>
            </a:pPr>
            <a:endParaRPr lang="uk-UA" altLang="uk-UA" sz="1400" dirty="0">
              <a:solidFill>
                <a:srgbClr val="152A65"/>
              </a:solidFill>
              <a:latin typeface="Calibri Light" panose="020F0302020204030204" pitchFamily="34" charset="0"/>
              <a:cs typeface="Calibri Light" panose="020F0302020204030204" pitchFamily="34" charset="0"/>
            </a:endParaRPr>
          </a:p>
          <a:p>
            <a:pPr fontAlgn="auto">
              <a:spcBef>
                <a:spcPts val="100"/>
              </a:spcBef>
              <a:spcAft>
                <a:spcPts val="0"/>
              </a:spcAft>
              <a:defRPr/>
            </a:pPr>
            <a:r>
              <a:rPr lang="uk-UA" altLang="uk-UA" sz="1400" dirty="0">
                <a:solidFill>
                  <a:srgbClr val="152A65"/>
                </a:solidFill>
                <a:latin typeface="Calibri Light" panose="020F0302020204030204" pitchFamily="34" charset="0"/>
                <a:cs typeface="Calibri Light" panose="020F0302020204030204" pitchFamily="34" charset="0"/>
              </a:rPr>
              <a:t>Частина звернень розглядається за участю  представників громадськості (членів груп безпеки).</a:t>
            </a:r>
            <a:endParaRPr lang="ru-RU" altLang="uk-UA" sz="1400" dirty="0">
              <a:solidFill>
                <a:srgbClr val="152A65"/>
              </a:solidFill>
              <a:latin typeface="Calibri Light" panose="020F0302020204030204" pitchFamily="34" charset="0"/>
              <a:cs typeface="Calibri Light" panose="020F0302020204030204" pitchFamily="34" charset="0"/>
            </a:endParaRPr>
          </a:p>
          <a:p>
            <a:pPr fontAlgn="auto">
              <a:spcBef>
                <a:spcPts val="0"/>
              </a:spcBef>
              <a:spcAft>
                <a:spcPts val="0"/>
              </a:spcAft>
              <a:defRPr/>
            </a:pPr>
            <a:endParaRPr lang="uk-UA" sz="1400" dirty="0">
              <a:solidFill>
                <a:schemeClr val="tx1">
                  <a:lumMod val="65000"/>
                  <a:lumOff val="35000"/>
                </a:schemeClr>
              </a:solidFill>
              <a:latin typeface="+mn-lt"/>
              <a:cs typeface="+mn-cs"/>
            </a:endParaRPr>
          </a:p>
        </p:txBody>
      </p:sp>
      <p:cxnSp>
        <p:nvCxnSpPr>
          <p:cNvPr id="1202" name="Прямая соединительная линия 1201">
            <a:extLst>
              <a:ext uri="{FF2B5EF4-FFF2-40B4-BE49-F238E27FC236}"/>
            </a:extLst>
          </p:cNvPr>
          <p:cNvCxnSpPr/>
          <p:nvPr/>
        </p:nvCxnSpPr>
        <p:spPr>
          <a:xfrm>
            <a:off x="463550" y="3979863"/>
            <a:ext cx="7194550"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35865" name="TextBox 1202"/>
          <p:cNvSpPr txBox="1">
            <a:spLocks noChangeArrowheads="1"/>
          </p:cNvSpPr>
          <p:nvPr/>
        </p:nvSpPr>
        <p:spPr bwMode="auto">
          <a:xfrm>
            <a:off x="8128000" y="1944688"/>
            <a:ext cx="3411538" cy="2219325"/>
          </a:xfrm>
          <a:prstGeom prst="rect">
            <a:avLst/>
          </a:prstGeom>
          <a:noFill/>
          <a:ln w="9525">
            <a:noFill/>
            <a:miter lim="800000"/>
            <a:headEnd/>
            <a:tailEnd/>
          </a:ln>
        </p:spPr>
        <p:txBody>
          <a:bodyPr>
            <a:spAutoFit/>
          </a:bodyPr>
          <a:lstStyle/>
          <a:p>
            <a:r>
              <a:rPr lang="uk-UA" sz="1400">
                <a:solidFill>
                  <a:schemeClr val="bg1"/>
                </a:solidFill>
                <a:latin typeface="Calibri Light" pitchFamily="34" charset="0"/>
              </a:rPr>
              <a:t>Щотижня направляються до районної газети “Новини придесення ” статті ,  де інформуємо  населення про стан криміногенної обстановки в Козелецькому районі.</a:t>
            </a:r>
          </a:p>
          <a:p>
            <a:r>
              <a:rPr lang="uk-UA" sz="1400">
                <a:solidFill>
                  <a:schemeClr val="bg1"/>
                </a:solidFill>
                <a:latin typeface="Calibri Light" pitchFamily="34" charset="0"/>
              </a:rPr>
              <a:t>Щоб запобігти травмуванню дітей на дорогах з ініціативи начальника відділу поліції поліцейські з ювенальної превенції проводять лекції в освітніх закладах.</a:t>
            </a:r>
          </a:p>
        </p:txBody>
      </p:sp>
      <p:sp>
        <p:nvSpPr>
          <p:cNvPr id="35866" name="TextBox 1203"/>
          <p:cNvSpPr txBox="1">
            <a:spLocks noChangeArrowheads="1"/>
          </p:cNvSpPr>
          <p:nvPr/>
        </p:nvSpPr>
        <p:spPr bwMode="auto">
          <a:xfrm>
            <a:off x="8078788" y="701675"/>
            <a:ext cx="3732212" cy="954088"/>
          </a:xfrm>
          <a:prstGeom prst="rect">
            <a:avLst/>
          </a:prstGeom>
          <a:noFill/>
          <a:ln w="9525">
            <a:noFill/>
            <a:miter lim="800000"/>
            <a:headEnd/>
            <a:tailEnd/>
          </a:ln>
        </p:spPr>
        <p:txBody>
          <a:bodyPr>
            <a:spAutoFit/>
          </a:bodyPr>
          <a:lstStyle/>
          <a:p>
            <a:r>
              <a:rPr lang="uk-UA" sz="1400" b="1">
                <a:solidFill>
                  <a:schemeClr val="bg1"/>
                </a:solidFill>
              </a:rPr>
              <a:t>УНІКАЛЬНІ ПРИКЛАДИ</a:t>
            </a:r>
          </a:p>
          <a:p>
            <a:r>
              <a:rPr lang="uk-UA" sz="1400" b="1">
                <a:solidFill>
                  <a:schemeClr val="bg1"/>
                </a:solidFill>
              </a:rPr>
              <a:t>СПІЛЬНИХ ДІЙ ПОЛІЦІЇ ТА ГРОМАДИ</a:t>
            </a:r>
          </a:p>
          <a:p>
            <a:r>
              <a:rPr lang="uk-UA" sz="1400" b="1">
                <a:solidFill>
                  <a:schemeClr val="bg1"/>
                </a:solidFill>
              </a:rPr>
              <a:t>(ТОЛОКИ, СПОРТ, АУДИТ БЕЗПЕКИ ТОЩО)</a:t>
            </a:r>
          </a:p>
        </p:txBody>
      </p:sp>
    </p:spTree>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6873"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470" name="Прямоугольник 469">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6875"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09</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578100"/>
            <a:ext cx="68263" cy="2011363"/>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6877" name="TextBox 475"/>
          <p:cNvSpPr txBox="1">
            <a:spLocks noChangeArrowheads="1"/>
          </p:cNvSpPr>
          <p:nvPr/>
        </p:nvSpPr>
        <p:spPr bwMode="auto">
          <a:xfrm>
            <a:off x="5934075" y="2892425"/>
            <a:ext cx="5438775" cy="1287463"/>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Персонал</a:t>
            </a:r>
          </a:p>
          <a:p>
            <a:pPr>
              <a:lnSpc>
                <a:spcPct val="80000"/>
              </a:lnSpc>
            </a:pPr>
            <a:r>
              <a:rPr lang="uk-UA" sz="4800">
                <a:solidFill>
                  <a:schemeClr val="bg1"/>
                </a:solidFill>
                <a:latin typeface="Arial Black" pitchFamily="34" charset="0"/>
              </a:rPr>
              <a:t>поліції</a:t>
            </a:r>
          </a:p>
        </p:txBody>
      </p:sp>
    </p:spTree>
  </p:cSld>
  <p:clrMapOvr>
    <a:masterClrMapping/>
  </p:clrMapOvr>
  <p:transition spd="slow">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88900" y="225425"/>
            <a:ext cx="11503025" cy="63627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89888" y="206375"/>
            <a:ext cx="3605212" cy="31623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7897"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77988" y="733425"/>
            <a:ext cx="1866900"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Персонал</a:t>
            </a:r>
          </a:p>
          <a:p>
            <a:pPr algn="ctr" fontAlgn="auto">
              <a:lnSpc>
                <a:spcPct val="80000"/>
              </a:lnSpc>
              <a:spcBef>
                <a:spcPts val="0"/>
              </a:spcBef>
              <a:spcAft>
                <a:spcPts val="0"/>
              </a:spcAft>
              <a:defRPr/>
            </a:pPr>
            <a:r>
              <a:rPr lang="uk-UA" sz="2100" dirty="0">
                <a:solidFill>
                  <a:schemeClr val="bg1">
                    <a:lumMod val="50000"/>
                  </a:schemeClr>
                </a:solidFill>
                <a:latin typeface="+mn-lt"/>
                <a:cs typeface="+mn-cs"/>
              </a:rPr>
              <a:t>поліції</a:t>
            </a:r>
          </a:p>
        </p:txBody>
      </p:sp>
      <p:sp>
        <p:nvSpPr>
          <p:cNvPr id="37899" name="Прямоугольник 581"/>
          <p:cNvSpPr>
            <a:spLocks noChangeArrowheads="1"/>
          </p:cNvSpPr>
          <p:nvPr/>
        </p:nvSpPr>
        <p:spPr bwMode="auto">
          <a:xfrm>
            <a:off x="7991475" y="3352800"/>
            <a:ext cx="3602038" cy="3241675"/>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grpSp>
        <p:nvGrpSpPr>
          <p:cNvPr id="37900"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pic>
        <p:nvPicPr>
          <p:cNvPr id="37901" name="Рисунок 613"/>
          <p:cNvPicPr>
            <a:picLocks noChangeAspect="1"/>
          </p:cNvPicPr>
          <p:nvPr/>
        </p:nvPicPr>
        <p:blipFill>
          <a:blip r:embed="rId2"/>
          <a:srcRect/>
          <a:stretch>
            <a:fillRect/>
          </a:stretch>
        </p:blipFill>
        <p:spPr bwMode="auto">
          <a:xfrm>
            <a:off x="1001713" y="2078038"/>
            <a:ext cx="752475" cy="1047750"/>
          </a:xfrm>
          <a:prstGeom prst="rect">
            <a:avLst/>
          </a:prstGeom>
          <a:noFill/>
          <a:ln w="9525">
            <a:noFill/>
            <a:miter lim="800000"/>
            <a:headEnd/>
            <a:tailEnd/>
          </a:ln>
        </p:spPr>
      </p:pic>
      <p:sp>
        <p:nvSpPr>
          <p:cNvPr id="37902" name="TextBox 614"/>
          <p:cNvSpPr txBox="1">
            <a:spLocks noChangeArrowheads="1"/>
          </p:cNvSpPr>
          <p:nvPr/>
        </p:nvSpPr>
        <p:spPr bwMode="auto">
          <a:xfrm>
            <a:off x="555625" y="3024188"/>
            <a:ext cx="164465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88</a:t>
            </a:r>
            <a:endParaRPr lang="en-US" sz="3600" b="1">
              <a:solidFill>
                <a:srgbClr val="0C183B"/>
              </a:solidFill>
              <a:latin typeface="Arial Black" pitchFamily="34" charset="0"/>
            </a:endParaRPr>
          </a:p>
        </p:txBody>
      </p:sp>
      <p:sp>
        <p:nvSpPr>
          <p:cNvPr id="37903" name="TextBox 615"/>
          <p:cNvSpPr txBox="1">
            <a:spLocks noChangeArrowheads="1"/>
          </p:cNvSpPr>
          <p:nvPr/>
        </p:nvSpPr>
        <p:spPr bwMode="auto">
          <a:xfrm>
            <a:off x="501650" y="3595688"/>
            <a:ext cx="1752600" cy="420687"/>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КІЛЬКІСТЬ ПОЛІЦЕЙСЬКИХ</a:t>
            </a:r>
            <a:endParaRPr lang="en-US" sz="1200" b="1">
              <a:solidFill>
                <a:srgbClr val="0C183B"/>
              </a:solidFill>
              <a:latin typeface="Calibri" pitchFamily="34" charset="0"/>
            </a:endParaRPr>
          </a:p>
        </p:txBody>
      </p:sp>
      <p:sp>
        <p:nvSpPr>
          <p:cNvPr id="37904" name="TextBox 616"/>
          <p:cNvSpPr txBox="1">
            <a:spLocks noChangeArrowheads="1"/>
          </p:cNvSpPr>
          <p:nvPr/>
        </p:nvSpPr>
        <p:spPr bwMode="auto">
          <a:xfrm>
            <a:off x="466725" y="4303713"/>
            <a:ext cx="2441575"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ЗАДІЯНО У ЗАХОДАХ, КРІМ ОСНОВНИХ ОБОВ'ЯЗКІВ</a:t>
            </a:r>
            <a:endParaRPr lang="en-US" sz="1200" b="1">
              <a:solidFill>
                <a:srgbClr val="0C183B"/>
              </a:solidFill>
              <a:latin typeface="Calibri" pitchFamily="34" charset="0"/>
            </a:endParaRPr>
          </a:p>
        </p:txBody>
      </p:sp>
      <p:sp>
        <p:nvSpPr>
          <p:cNvPr id="37905" name="TextBox 618"/>
          <p:cNvSpPr txBox="1">
            <a:spLocks noChangeArrowheads="1"/>
          </p:cNvSpPr>
          <p:nvPr/>
        </p:nvSpPr>
        <p:spPr bwMode="auto">
          <a:xfrm>
            <a:off x="434975" y="4781550"/>
            <a:ext cx="2586038" cy="968375"/>
          </a:xfrm>
          <a:prstGeom prst="rect">
            <a:avLst/>
          </a:prstGeom>
          <a:noFill/>
          <a:ln w="9525">
            <a:noFill/>
            <a:miter lim="800000"/>
            <a:headEnd/>
            <a:tailEnd/>
          </a:ln>
        </p:spPr>
        <p:txBody>
          <a:bodyPr>
            <a:spAutoFit/>
          </a:bodyPr>
          <a:lstStyle/>
          <a:p>
            <a:pPr>
              <a:lnSpc>
                <a:spcPct val="80000"/>
              </a:lnSpc>
            </a:pPr>
            <a:r>
              <a:rPr lang="uk-UA" sz="1200">
                <a:solidFill>
                  <a:srgbClr val="595959"/>
                </a:solidFill>
                <a:latin typeface="Calibri" pitchFamily="34" charset="0"/>
              </a:rPr>
              <a:t>Крім виконання прямих функціональних обов’язків, працівники  відділу поліції постійно залучаються до до охорони публічного порядку під час  масових заходів.</a:t>
            </a:r>
          </a:p>
        </p:txBody>
      </p:sp>
      <p:sp>
        <p:nvSpPr>
          <p:cNvPr id="37906" name="TextBox 619"/>
          <p:cNvSpPr txBox="1">
            <a:spLocks noChangeArrowheads="1"/>
          </p:cNvSpPr>
          <p:nvPr/>
        </p:nvSpPr>
        <p:spPr bwMode="auto">
          <a:xfrm>
            <a:off x="2949575" y="4781550"/>
            <a:ext cx="2659063" cy="1114425"/>
          </a:xfrm>
          <a:prstGeom prst="rect">
            <a:avLst/>
          </a:prstGeom>
          <a:noFill/>
          <a:ln w="9525">
            <a:noFill/>
            <a:miter lim="800000"/>
            <a:headEnd/>
            <a:tailEnd/>
          </a:ln>
        </p:spPr>
        <p:txBody>
          <a:bodyPr>
            <a:spAutoFit/>
          </a:bodyPr>
          <a:lstStyle/>
          <a:p>
            <a:pPr>
              <a:lnSpc>
                <a:spcPct val="80000"/>
              </a:lnSpc>
            </a:pPr>
            <a:r>
              <a:rPr lang="uk-UA" sz="1200">
                <a:solidFill>
                  <a:srgbClr val="595959"/>
                </a:solidFill>
                <a:latin typeface="Calibri" pitchFamily="34" charset="0"/>
              </a:rPr>
              <a:t>- Некомплект кадрів.</a:t>
            </a:r>
          </a:p>
          <a:p>
            <a:pPr>
              <a:lnSpc>
                <a:spcPct val="80000"/>
              </a:lnSpc>
            </a:pPr>
            <a:r>
              <a:rPr lang="uk-UA" sz="1200">
                <a:solidFill>
                  <a:srgbClr val="595959"/>
                </a:solidFill>
                <a:latin typeface="Calibri" pitchFamily="34" charset="0"/>
              </a:rPr>
              <a:t>- Перевантаження, що призводить до перевтоми.</a:t>
            </a:r>
          </a:p>
          <a:p>
            <a:pPr>
              <a:lnSpc>
                <a:spcPct val="80000"/>
              </a:lnSpc>
            </a:pPr>
            <a:r>
              <a:rPr lang="uk-UA" sz="1200">
                <a:solidFill>
                  <a:srgbClr val="595959"/>
                </a:solidFill>
                <a:latin typeface="Calibri" pitchFamily="34" charset="0"/>
              </a:rPr>
              <a:t>- Неможливість надати працівникам повноцінний відпочинок згідно з трудовим законодавством.</a:t>
            </a:r>
          </a:p>
        </p:txBody>
      </p:sp>
      <p:sp>
        <p:nvSpPr>
          <p:cNvPr id="37907" name="TextBox 620"/>
          <p:cNvSpPr txBox="1">
            <a:spLocks noChangeArrowheads="1"/>
          </p:cNvSpPr>
          <p:nvPr/>
        </p:nvSpPr>
        <p:spPr bwMode="auto">
          <a:xfrm>
            <a:off x="2949575" y="4303713"/>
            <a:ext cx="276542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ПРОБЛЕМИ З ПЕРСОНАЛОМ</a:t>
            </a:r>
          </a:p>
        </p:txBody>
      </p:sp>
      <p:sp>
        <p:nvSpPr>
          <p:cNvPr id="37908" name="TextBox 628"/>
          <p:cNvSpPr txBox="1">
            <a:spLocks noChangeArrowheads="1"/>
          </p:cNvSpPr>
          <p:nvPr/>
        </p:nvSpPr>
        <p:spPr bwMode="auto">
          <a:xfrm>
            <a:off x="5583238" y="4781550"/>
            <a:ext cx="2401887" cy="676275"/>
          </a:xfrm>
          <a:prstGeom prst="rect">
            <a:avLst/>
          </a:prstGeom>
          <a:noFill/>
          <a:ln w="9525">
            <a:noFill/>
            <a:miter lim="800000"/>
            <a:headEnd/>
            <a:tailEnd/>
          </a:ln>
        </p:spPr>
        <p:txBody>
          <a:bodyPr>
            <a:spAutoFit/>
          </a:bodyPr>
          <a:lstStyle/>
          <a:p>
            <a:pPr>
              <a:lnSpc>
                <a:spcPct val="80000"/>
              </a:lnSpc>
            </a:pPr>
            <a:r>
              <a:rPr lang="uk-UA" sz="1200">
                <a:solidFill>
                  <a:srgbClr val="595959"/>
                </a:solidFill>
                <a:latin typeface="Calibri" pitchFamily="34" charset="0"/>
              </a:rPr>
              <a:t>З початку _2020_ року </a:t>
            </a:r>
          </a:p>
          <a:p>
            <a:pPr>
              <a:lnSpc>
                <a:spcPct val="80000"/>
              </a:lnSpc>
            </a:pPr>
            <a:r>
              <a:rPr lang="uk-UA" sz="1200">
                <a:solidFill>
                  <a:srgbClr val="595959"/>
                </a:solidFill>
                <a:latin typeface="Calibri" pitchFamily="34" charset="0"/>
              </a:rPr>
              <a:t>у відділі поліції працює </a:t>
            </a:r>
          </a:p>
          <a:p>
            <a:pPr>
              <a:lnSpc>
                <a:spcPct val="80000"/>
              </a:lnSpc>
            </a:pPr>
            <a:r>
              <a:rPr lang="uk-UA" sz="1200">
                <a:solidFill>
                  <a:srgbClr val="595959"/>
                </a:solidFill>
                <a:latin typeface="Calibri" pitchFamily="34" charset="0"/>
              </a:rPr>
              <a:t>1 прикомандирований поліцейських з інших ГУНП.</a:t>
            </a:r>
          </a:p>
        </p:txBody>
      </p:sp>
      <p:sp>
        <p:nvSpPr>
          <p:cNvPr id="37909" name="TextBox 629"/>
          <p:cNvSpPr txBox="1">
            <a:spLocks noChangeArrowheads="1"/>
          </p:cNvSpPr>
          <p:nvPr/>
        </p:nvSpPr>
        <p:spPr bwMode="auto">
          <a:xfrm>
            <a:off x="5583238" y="4303713"/>
            <a:ext cx="152717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ДОДАНІ СИЛИ</a:t>
            </a:r>
          </a:p>
        </p:txBody>
      </p:sp>
      <p:sp>
        <p:nvSpPr>
          <p:cNvPr id="37910" name="TextBox 631"/>
          <p:cNvSpPr txBox="1">
            <a:spLocks noChangeArrowheads="1"/>
          </p:cNvSpPr>
          <p:nvPr/>
        </p:nvSpPr>
        <p:spPr bwMode="auto">
          <a:xfrm>
            <a:off x="5546725" y="1160463"/>
            <a:ext cx="2435225" cy="392112"/>
          </a:xfrm>
          <a:prstGeom prst="rect">
            <a:avLst/>
          </a:prstGeom>
          <a:noFill/>
          <a:ln w="9525">
            <a:noFill/>
            <a:miter lim="800000"/>
            <a:headEnd/>
            <a:tailEnd/>
          </a:ln>
        </p:spPr>
        <p:txBody>
          <a:bodyPr>
            <a:spAutoFit/>
          </a:bodyPr>
          <a:lstStyle/>
          <a:p>
            <a:pPr algn="just">
              <a:lnSpc>
                <a:spcPct val="80000"/>
              </a:lnSpc>
            </a:pPr>
            <a:r>
              <a:rPr lang="ru-RU" sz="1200" b="1">
                <a:solidFill>
                  <a:srgbClr val="0C183B"/>
                </a:solidFill>
                <a:latin typeface="Calibri" pitchFamily="34" charset="0"/>
              </a:rPr>
              <a:t>НЕКОМЛЕКТ.  НАВАНТАЖЕННЯ НА ОДНОГО  ПОЛІЦЕЙСЬКОГО</a:t>
            </a:r>
          </a:p>
        </p:txBody>
      </p:sp>
      <p:grpSp>
        <p:nvGrpSpPr>
          <p:cNvPr id="637" name="Группа 636">
            <a:extLst>
              <a:ext uri="{FF2B5EF4-FFF2-40B4-BE49-F238E27FC236}"/>
            </a:extLst>
          </p:cNvPr>
          <p:cNvGrpSpPr>
            <a:grpSpLocks noChangeAspect="1"/>
          </p:cNvGrpSpPr>
          <p:nvPr/>
        </p:nvGrpSpPr>
        <p:grpSpPr>
          <a:xfrm>
            <a:off x="3144065" y="2550069"/>
            <a:ext cx="406857" cy="547303"/>
            <a:chOff x="-4673691" y="-1629239"/>
            <a:chExt cx="707102" cy="941503"/>
          </a:xfrm>
          <a:solidFill>
            <a:schemeClr val="bg1">
              <a:lumMod val="75000"/>
            </a:schemeClr>
          </a:solidFill>
        </p:grpSpPr>
        <p:grpSp>
          <p:nvGrpSpPr>
            <p:cNvPr id="638" name="Рисунок 8" descr="Профиль женщины">
              <a:extLst>
                <a:ext uri="{FF2B5EF4-FFF2-40B4-BE49-F238E27FC236}"/>
              </a:extLst>
            </p:cNvPr>
            <p:cNvGrpSpPr/>
            <p:nvPr/>
          </p:nvGrpSpPr>
          <p:grpSpPr>
            <a:xfrm>
              <a:off x="-4523553" y="-1629239"/>
              <a:ext cx="400050" cy="419100"/>
              <a:chOff x="-2416594" y="-1226487"/>
              <a:chExt cx="400050" cy="419100"/>
            </a:xfrm>
            <a:grpFill/>
          </p:grpSpPr>
          <p:sp>
            <p:nvSpPr>
              <p:cNvPr id="646" name="Полилиния: фигура 645">
                <a:extLst>
                  <a:ext uri="{FF2B5EF4-FFF2-40B4-BE49-F238E27FC236}"/>
                </a:extLst>
              </p:cNvPr>
              <p:cNvSpPr/>
              <p:nvPr/>
            </p:nvSpPr>
            <p:spPr>
              <a:xfrm>
                <a:off x="-2416594" y="-1226487"/>
                <a:ext cx="400050" cy="419100"/>
              </a:xfrm>
              <a:custGeom>
                <a:avLst/>
                <a:gdLst>
                  <a:gd name="connsiteX0" fmla="*/ 365284 w 400050"/>
                  <a:gd name="connsiteY0" fmla="*/ 331809 h 419100"/>
                  <a:gd name="connsiteX1" fmla="*/ 390334 w 400050"/>
                  <a:gd name="connsiteY1" fmla="*/ 151406 h 419100"/>
                  <a:gd name="connsiteX2" fmla="*/ 350711 w 400050"/>
                  <a:gd name="connsiteY2" fmla="*/ 66824 h 419100"/>
                  <a:gd name="connsiteX3" fmla="*/ 301276 w 400050"/>
                  <a:gd name="connsiteY3" fmla="*/ 66157 h 419100"/>
                  <a:gd name="connsiteX4" fmla="*/ 223837 w 400050"/>
                  <a:gd name="connsiteY4" fmla="*/ 13865 h 419100"/>
                  <a:gd name="connsiteX5" fmla="*/ 78486 w 400050"/>
                  <a:gd name="connsiteY5" fmla="*/ 32439 h 419100"/>
                  <a:gd name="connsiteX6" fmla="*/ 22955 w 400050"/>
                  <a:gd name="connsiteY6" fmla="*/ 172551 h 419100"/>
                  <a:gd name="connsiteX7" fmla="*/ 28289 w 400050"/>
                  <a:gd name="connsiteY7" fmla="*/ 363051 h 419100"/>
                  <a:gd name="connsiteX8" fmla="*/ 7144 w 400050"/>
                  <a:gd name="connsiteY8" fmla="*/ 415915 h 419100"/>
                  <a:gd name="connsiteX9" fmla="*/ 96203 w 400050"/>
                  <a:gd name="connsiteY9" fmla="*/ 406390 h 419100"/>
                  <a:gd name="connsiteX10" fmla="*/ 141732 w 400050"/>
                  <a:gd name="connsiteY10" fmla="*/ 370576 h 419100"/>
                  <a:gd name="connsiteX11" fmla="*/ 45148 w 400050"/>
                  <a:gd name="connsiteY11" fmla="*/ 251133 h 419100"/>
                  <a:gd name="connsiteX12" fmla="*/ 48863 w 400050"/>
                  <a:gd name="connsiteY12" fmla="*/ 199888 h 419100"/>
                  <a:gd name="connsiteX13" fmla="*/ 100298 w 400050"/>
                  <a:gd name="connsiteY13" fmla="*/ 182838 h 419100"/>
                  <a:gd name="connsiteX14" fmla="*/ 196120 w 400050"/>
                  <a:gd name="connsiteY14" fmla="*/ 155883 h 419100"/>
                  <a:gd name="connsiteX15" fmla="*/ 290608 w 400050"/>
                  <a:gd name="connsiteY15" fmla="*/ 91113 h 419100"/>
                  <a:gd name="connsiteX16" fmla="*/ 304078 w 400050"/>
                  <a:gd name="connsiteY16" fmla="*/ 91216 h 419100"/>
                  <a:gd name="connsiteX17" fmla="*/ 306705 w 400050"/>
                  <a:gd name="connsiteY17" fmla="*/ 96447 h 419100"/>
                  <a:gd name="connsiteX18" fmla="*/ 322707 w 400050"/>
                  <a:gd name="connsiteY18" fmla="*/ 140643 h 419100"/>
                  <a:gd name="connsiteX19" fmla="*/ 336804 w 400050"/>
                  <a:gd name="connsiteY19" fmla="*/ 153025 h 419100"/>
                  <a:gd name="connsiteX20" fmla="*/ 352806 w 400050"/>
                  <a:gd name="connsiteY20" fmla="*/ 167979 h 419100"/>
                  <a:gd name="connsiteX21" fmla="*/ 364236 w 400050"/>
                  <a:gd name="connsiteY21" fmla="*/ 211223 h 419100"/>
                  <a:gd name="connsiteX22" fmla="*/ 258699 w 400050"/>
                  <a:gd name="connsiteY22" fmla="*/ 371433 h 419100"/>
                  <a:gd name="connsiteX23" fmla="*/ 303752 w 400050"/>
                  <a:gd name="connsiteY23" fmla="*/ 407628 h 419100"/>
                  <a:gd name="connsiteX24" fmla="*/ 401384 w 400050"/>
                  <a:gd name="connsiteY24" fmla="*/ 399723 h 419100"/>
                  <a:gd name="connsiteX25" fmla="*/ 365284 w 400050"/>
                  <a:gd name="connsiteY25" fmla="*/ 3318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050" h="419100">
                    <a:moveTo>
                      <a:pt x="365284" y="331809"/>
                    </a:moveTo>
                    <a:cubicBezTo>
                      <a:pt x="356521" y="297519"/>
                      <a:pt x="390049" y="211794"/>
                      <a:pt x="390334" y="151406"/>
                    </a:cubicBezTo>
                    <a:cubicBezTo>
                      <a:pt x="390334" y="103114"/>
                      <a:pt x="376619" y="81492"/>
                      <a:pt x="350711" y="66824"/>
                    </a:cubicBezTo>
                    <a:cubicBezTo>
                      <a:pt x="335756" y="58347"/>
                      <a:pt x="301276" y="66157"/>
                      <a:pt x="301276" y="66157"/>
                    </a:cubicBezTo>
                    <a:cubicBezTo>
                      <a:pt x="301276" y="66157"/>
                      <a:pt x="283464" y="32439"/>
                      <a:pt x="223837" y="13865"/>
                    </a:cubicBezTo>
                    <a:cubicBezTo>
                      <a:pt x="174842" y="525"/>
                      <a:pt x="122553" y="7207"/>
                      <a:pt x="78486" y="32439"/>
                    </a:cubicBezTo>
                    <a:cubicBezTo>
                      <a:pt x="41624" y="56251"/>
                      <a:pt x="23813" y="82445"/>
                      <a:pt x="22955" y="172551"/>
                    </a:cubicBezTo>
                    <a:cubicBezTo>
                      <a:pt x="22193" y="255133"/>
                      <a:pt x="33528" y="328476"/>
                      <a:pt x="28289" y="363051"/>
                    </a:cubicBezTo>
                    <a:cubicBezTo>
                      <a:pt x="25874" y="382190"/>
                      <a:pt x="18594" y="400390"/>
                      <a:pt x="7144" y="415915"/>
                    </a:cubicBezTo>
                    <a:cubicBezTo>
                      <a:pt x="7144" y="415915"/>
                      <a:pt x="64294" y="423249"/>
                      <a:pt x="96203" y="406390"/>
                    </a:cubicBezTo>
                    <a:cubicBezTo>
                      <a:pt x="112260" y="395616"/>
                      <a:pt x="127480" y="383644"/>
                      <a:pt x="141732" y="370576"/>
                    </a:cubicBezTo>
                    <a:cubicBezTo>
                      <a:pt x="92848" y="347777"/>
                      <a:pt x="57212" y="303706"/>
                      <a:pt x="45148" y="251133"/>
                    </a:cubicBezTo>
                    <a:cubicBezTo>
                      <a:pt x="43910" y="246561"/>
                      <a:pt x="35623" y="216652"/>
                      <a:pt x="48863" y="199888"/>
                    </a:cubicBezTo>
                    <a:cubicBezTo>
                      <a:pt x="56102" y="190363"/>
                      <a:pt x="72676" y="187696"/>
                      <a:pt x="100298" y="182838"/>
                    </a:cubicBezTo>
                    <a:cubicBezTo>
                      <a:pt x="133363" y="178483"/>
                      <a:pt x="165633" y="169405"/>
                      <a:pt x="196120" y="155883"/>
                    </a:cubicBezTo>
                    <a:cubicBezTo>
                      <a:pt x="230391" y="138649"/>
                      <a:pt x="262174" y="116862"/>
                      <a:pt x="290608" y="91113"/>
                    </a:cubicBezTo>
                    <a:cubicBezTo>
                      <a:pt x="294356" y="87422"/>
                      <a:pt x="300386" y="87467"/>
                      <a:pt x="304078" y="91216"/>
                    </a:cubicBezTo>
                    <a:cubicBezTo>
                      <a:pt x="305481" y="92640"/>
                      <a:pt x="306400" y="94470"/>
                      <a:pt x="306705" y="96447"/>
                    </a:cubicBezTo>
                    <a:cubicBezTo>
                      <a:pt x="308973" y="112115"/>
                      <a:pt x="314418" y="127154"/>
                      <a:pt x="322707" y="140643"/>
                    </a:cubicBezTo>
                    <a:cubicBezTo>
                      <a:pt x="326589" y="145617"/>
                      <a:pt x="331371" y="149817"/>
                      <a:pt x="336804" y="153025"/>
                    </a:cubicBezTo>
                    <a:cubicBezTo>
                      <a:pt x="343137" y="156820"/>
                      <a:pt x="348592" y="161917"/>
                      <a:pt x="352806" y="167979"/>
                    </a:cubicBezTo>
                    <a:cubicBezTo>
                      <a:pt x="359684" y="181403"/>
                      <a:pt x="363583" y="196153"/>
                      <a:pt x="364236" y="211223"/>
                    </a:cubicBezTo>
                    <a:cubicBezTo>
                      <a:pt x="363613" y="280731"/>
                      <a:pt x="322316" y="343422"/>
                      <a:pt x="258699" y="371433"/>
                    </a:cubicBezTo>
                    <a:cubicBezTo>
                      <a:pt x="270701" y="382006"/>
                      <a:pt x="286417" y="395055"/>
                      <a:pt x="303752" y="407628"/>
                    </a:cubicBezTo>
                    <a:cubicBezTo>
                      <a:pt x="332327" y="428298"/>
                      <a:pt x="401384" y="399723"/>
                      <a:pt x="401384" y="399723"/>
                    </a:cubicBezTo>
                    <a:cubicBezTo>
                      <a:pt x="401384" y="399723"/>
                      <a:pt x="379095" y="386388"/>
                      <a:pt x="365284" y="331809"/>
                    </a:cubicBezTo>
                    <a:close/>
                  </a:path>
                </a:pathLst>
              </a:custGeom>
              <a:grpFill/>
              <a:ln w="9525"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7" name="Полилиния: фигура 646">
                <a:extLst>
                  <a:ext uri="{FF2B5EF4-FFF2-40B4-BE49-F238E27FC236}"/>
                </a:extLst>
              </p:cNvPr>
              <p:cNvSpPr/>
              <p:nvPr/>
            </p:nvSpPr>
            <p:spPr>
              <a:xfrm>
                <a:off x="-2363476" y="-1117753"/>
                <a:ext cx="295275" cy="257175"/>
              </a:xfrm>
              <a:custGeom>
                <a:avLst/>
                <a:gdLst>
                  <a:gd name="connsiteX0" fmla="*/ 292068 w 295275"/>
                  <a:gd name="connsiteY0" fmla="*/ 103061 h 257175"/>
                  <a:gd name="connsiteX1" fmla="*/ 283877 w 295275"/>
                  <a:gd name="connsiteY1" fmla="*/ 69818 h 257175"/>
                  <a:gd name="connsiteX2" fmla="*/ 273209 w 295275"/>
                  <a:gd name="connsiteY2" fmla="*/ 60293 h 257175"/>
                  <a:gd name="connsiteX3" fmla="*/ 254159 w 295275"/>
                  <a:gd name="connsiteY3" fmla="*/ 43625 h 257175"/>
                  <a:gd name="connsiteX4" fmla="*/ 237871 w 295275"/>
                  <a:gd name="connsiteY4" fmla="*/ 7144 h 257175"/>
                  <a:gd name="connsiteX5" fmla="*/ 151193 w 295275"/>
                  <a:gd name="connsiteY5" fmla="*/ 64294 h 257175"/>
                  <a:gd name="connsiteX6" fmla="*/ 50038 w 295275"/>
                  <a:gd name="connsiteY6" fmla="*/ 92869 h 257175"/>
                  <a:gd name="connsiteX7" fmla="*/ 10414 w 295275"/>
                  <a:gd name="connsiteY7" fmla="*/ 102870 h 257175"/>
                  <a:gd name="connsiteX8" fmla="*/ 10414 w 295275"/>
                  <a:gd name="connsiteY8" fmla="*/ 137255 h 257175"/>
                  <a:gd name="connsiteX9" fmla="*/ 149193 w 295275"/>
                  <a:gd name="connsiteY9" fmla="*/ 255461 h 257175"/>
                  <a:gd name="connsiteX10" fmla="*/ 292068 w 295275"/>
                  <a:gd name="connsiteY10" fmla="*/ 103061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75" h="257175">
                    <a:moveTo>
                      <a:pt x="292068" y="103061"/>
                    </a:moveTo>
                    <a:cubicBezTo>
                      <a:pt x="291560" y="91548"/>
                      <a:pt x="288775" y="80249"/>
                      <a:pt x="283877" y="69818"/>
                    </a:cubicBezTo>
                    <a:cubicBezTo>
                      <a:pt x="281087" y="65877"/>
                      <a:pt x="277440" y="62620"/>
                      <a:pt x="273209" y="60293"/>
                    </a:cubicBezTo>
                    <a:cubicBezTo>
                      <a:pt x="265924" y="55905"/>
                      <a:pt x="259475" y="50262"/>
                      <a:pt x="254159" y="43625"/>
                    </a:cubicBezTo>
                    <a:cubicBezTo>
                      <a:pt x="246495" y="32591"/>
                      <a:pt x="240969" y="20216"/>
                      <a:pt x="237871" y="7144"/>
                    </a:cubicBezTo>
                    <a:cubicBezTo>
                      <a:pt x="211278" y="29471"/>
                      <a:pt x="182193" y="48648"/>
                      <a:pt x="151193" y="64294"/>
                    </a:cubicBezTo>
                    <a:cubicBezTo>
                      <a:pt x="119015" y="78608"/>
                      <a:pt x="84950" y="88231"/>
                      <a:pt x="50038" y="92869"/>
                    </a:cubicBezTo>
                    <a:cubicBezTo>
                      <a:pt x="33941" y="95726"/>
                      <a:pt x="13843" y="99251"/>
                      <a:pt x="10414" y="102870"/>
                    </a:cubicBezTo>
                    <a:cubicBezTo>
                      <a:pt x="4699" y="110300"/>
                      <a:pt x="7652" y="129254"/>
                      <a:pt x="10414" y="137255"/>
                    </a:cubicBezTo>
                    <a:cubicBezTo>
                      <a:pt x="26702" y="205930"/>
                      <a:pt x="84995" y="255461"/>
                      <a:pt x="149193" y="255461"/>
                    </a:cubicBezTo>
                    <a:cubicBezTo>
                      <a:pt x="225393" y="255461"/>
                      <a:pt x="292068" y="184214"/>
                      <a:pt x="292068" y="103061"/>
                    </a:cubicBezTo>
                    <a:close/>
                  </a:path>
                </a:pathLst>
              </a:custGeom>
              <a:grpFill/>
              <a:ln w="9525" cap="flat">
                <a:noFill/>
                <a:prstDash val="solid"/>
                <a:miter/>
              </a:ln>
            </p:spPr>
            <p:txBody>
              <a:bodyPr anchor="ctr"/>
              <a:lstStyle/>
              <a:p>
                <a:pPr fontAlgn="auto">
                  <a:spcBef>
                    <a:spcPts val="0"/>
                  </a:spcBef>
                  <a:spcAft>
                    <a:spcPts val="0"/>
                  </a:spcAft>
                  <a:defRPr/>
                </a:pPr>
                <a:endParaRPr lang="x-none">
                  <a:latin typeface="+mn-lt"/>
                  <a:cs typeface="+mn-cs"/>
                </a:endParaRPr>
              </a:p>
            </p:txBody>
          </p:sp>
        </p:grpSp>
        <p:sp>
          <p:nvSpPr>
            <p:cNvPr id="639" name="Полилиния: фигура 638">
              <a:extLst>
                <a:ext uri="{FF2B5EF4-FFF2-40B4-BE49-F238E27FC236}"/>
              </a:extLst>
            </p:cNvPr>
            <p:cNvSpPr/>
            <p:nvPr/>
          </p:nvSpPr>
          <p:spPr>
            <a:xfrm>
              <a:off x="-4610223" y="-1209416"/>
              <a:ext cx="579740" cy="521165"/>
            </a:xfrm>
            <a:custGeom>
              <a:avLst/>
              <a:gdLst>
                <a:gd name="connsiteX0" fmla="*/ 83976 w 579740"/>
                <a:gd name="connsiteY0" fmla="*/ 384733 h 521165"/>
                <a:gd name="connsiteX1" fmla="*/ 83976 w 579740"/>
                <a:gd name="connsiteY1" fmla="*/ 247798 h 521165"/>
                <a:gd name="connsiteX2" fmla="*/ 80510 w 579740"/>
                <a:gd name="connsiteY2" fmla="*/ 240365 h 521165"/>
                <a:gd name="connsiteX3" fmla="*/ 75357 w 579740"/>
                <a:gd name="connsiteY3" fmla="*/ 228949 h 521165"/>
                <a:gd name="connsiteX4" fmla="*/ 70858 w 579740"/>
                <a:gd name="connsiteY4" fmla="*/ 218625 h 521165"/>
                <a:gd name="connsiteX5" fmla="*/ 68046 w 579740"/>
                <a:gd name="connsiteY5" fmla="*/ 211099 h 521165"/>
                <a:gd name="connsiteX6" fmla="*/ 62072 w 579740"/>
                <a:gd name="connsiteY6" fmla="*/ 197302 h 521165"/>
                <a:gd name="connsiteX7" fmla="*/ 56098 w 579740"/>
                <a:gd name="connsiteY7" fmla="*/ 183787 h 521165"/>
                <a:gd name="connsiteX8" fmla="*/ 48927 w 579740"/>
                <a:gd name="connsiteY8" fmla="*/ 166969 h 521165"/>
                <a:gd name="connsiteX9" fmla="*/ 45498 w 579740"/>
                <a:gd name="connsiteY9" fmla="*/ 158340 h 521165"/>
                <a:gd name="connsiteX10" fmla="*/ 42012 w 579740"/>
                <a:gd name="connsiteY10" fmla="*/ 149961 h 521165"/>
                <a:gd name="connsiteX11" fmla="*/ 31508 w 579740"/>
                <a:gd name="connsiteY11" fmla="*/ 126066 h 521165"/>
                <a:gd name="connsiteX12" fmla="*/ 24946 w 579740"/>
                <a:gd name="connsiteY12" fmla="*/ 111463 h 521165"/>
                <a:gd name="connsiteX13" fmla="*/ 20989 w 579740"/>
                <a:gd name="connsiteY13" fmla="*/ 101175 h 521165"/>
                <a:gd name="connsiteX14" fmla="*/ 18966 w 579740"/>
                <a:gd name="connsiteY14" fmla="*/ 96860 h 521165"/>
                <a:gd name="connsiteX15" fmla="*/ 17024 w 579740"/>
                <a:gd name="connsiteY15" fmla="*/ 93210 h 521165"/>
                <a:gd name="connsiteX16" fmla="*/ 13667 w 579740"/>
                <a:gd name="connsiteY16" fmla="*/ 84249 h 521165"/>
                <a:gd name="connsiteX17" fmla="*/ 2997 w 579740"/>
                <a:gd name="connsiteY17" fmla="*/ 58588 h 521165"/>
                <a:gd name="connsiteX18" fmla="*/ 1670 w 579740"/>
                <a:gd name="connsiteY18" fmla="*/ 57035 h 521165"/>
                <a:gd name="connsiteX19" fmla="*/ 9303 w 579740"/>
                <a:gd name="connsiteY19" fmla="*/ 51831 h 521165"/>
                <a:gd name="connsiteX20" fmla="*/ 22246 w 579740"/>
                <a:gd name="connsiteY20" fmla="*/ 47117 h 521165"/>
                <a:gd name="connsiteX21" fmla="*/ 36849 w 579740"/>
                <a:gd name="connsiteY21" fmla="*/ 41787 h 521165"/>
                <a:gd name="connsiteX22" fmla="*/ 52779 w 579740"/>
                <a:gd name="connsiteY22" fmla="*/ 35800 h 521165"/>
                <a:gd name="connsiteX23" fmla="*/ 62736 w 579740"/>
                <a:gd name="connsiteY23" fmla="*/ 32487 h 521165"/>
                <a:gd name="connsiteX24" fmla="*/ 68710 w 579740"/>
                <a:gd name="connsiteY24" fmla="*/ 30524 h 521165"/>
                <a:gd name="connsiteX25" fmla="*/ 87958 w 579740"/>
                <a:gd name="connsiteY25" fmla="*/ 23202 h 521165"/>
                <a:gd name="connsiteX26" fmla="*/ 109862 w 579740"/>
                <a:gd name="connsiteY26" fmla="*/ 15199 h 521165"/>
                <a:gd name="connsiteX27" fmla="*/ 124465 w 579740"/>
                <a:gd name="connsiteY27" fmla="*/ 9913 h 521165"/>
                <a:gd name="connsiteX28" fmla="*/ 143372 w 579740"/>
                <a:gd name="connsiteY28" fmla="*/ 3185 h 521165"/>
                <a:gd name="connsiteX29" fmla="*/ 151659 w 579740"/>
                <a:gd name="connsiteY29" fmla="*/ 78 h 521165"/>
                <a:gd name="connsiteX30" fmla="*/ 155105 w 579740"/>
                <a:gd name="connsiteY30" fmla="*/ 7648 h 521165"/>
                <a:gd name="connsiteX31" fmla="*/ 166611 w 579740"/>
                <a:gd name="connsiteY31" fmla="*/ 33139 h 521165"/>
                <a:gd name="connsiteX32" fmla="*/ 174255 w 579740"/>
                <a:gd name="connsiteY32" fmla="*/ 51061 h 521165"/>
                <a:gd name="connsiteX33" fmla="*/ 182331 w 579740"/>
                <a:gd name="connsiteY33" fmla="*/ 69646 h 521165"/>
                <a:gd name="connsiteX34" fmla="*/ 192833 w 579740"/>
                <a:gd name="connsiteY34" fmla="*/ 93420 h 521165"/>
                <a:gd name="connsiteX35" fmla="*/ 196306 w 579740"/>
                <a:gd name="connsiteY35" fmla="*/ 101799 h 521165"/>
                <a:gd name="connsiteX36" fmla="*/ 202783 w 579740"/>
                <a:gd name="connsiteY36" fmla="*/ 116110 h 521165"/>
                <a:gd name="connsiteX37" fmla="*/ 207589 w 579740"/>
                <a:gd name="connsiteY37" fmla="*/ 127041 h 521165"/>
                <a:gd name="connsiteX38" fmla="*/ 211237 w 579740"/>
                <a:gd name="connsiteY38" fmla="*/ 132041 h 521165"/>
                <a:gd name="connsiteX39" fmla="*/ 216728 w 579740"/>
                <a:gd name="connsiteY39" fmla="*/ 128416 h 521165"/>
                <a:gd name="connsiteX40" fmla="*/ 221706 w 579740"/>
                <a:gd name="connsiteY40" fmla="*/ 120673 h 521165"/>
                <a:gd name="connsiteX41" fmla="*/ 230003 w 579740"/>
                <a:gd name="connsiteY41" fmla="*/ 109397 h 521165"/>
                <a:gd name="connsiteX42" fmla="*/ 235313 w 579740"/>
                <a:gd name="connsiteY42" fmla="*/ 102323 h 521165"/>
                <a:gd name="connsiteX43" fmla="*/ 241278 w 579740"/>
                <a:gd name="connsiteY43" fmla="*/ 94161 h 521165"/>
                <a:gd name="connsiteX44" fmla="*/ 251332 w 579740"/>
                <a:gd name="connsiteY44" fmla="*/ 80266 h 521165"/>
                <a:gd name="connsiteX45" fmla="*/ 269829 w 579740"/>
                <a:gd name="connsiteY45" fmla="*/ 54647 h 521165"/>
                <a:gd name="connsiteX46" fmla="*/ 291895 w 579740"/>
                <a:gd name="connsiteY46" fmla="*/ 51647 h 521165"/>
                <a:gd name="connsiteX47" fmla="*/ 310097 w 579740"/>
                <a:gd name="connsiteY47" fmla="*/ 51442 h 521165"/>
                <a:gd name="connsiteX48" fmla="*/ 320203 w 579740"/>
                <a:gd name="connsiteY48" fmla="*/ 65399 h 521165"/>
                <a:gd name="connsiteX49" fmla="*/ 333191 w 579740"/>
                <a:gd name="connsiteY49" fmla="*/ 83130 h 521165"/>
                <a:gd name="connsiteX50" fmla="*/ 361949 w 579740"/>
                <a:gd name="connsiteY50" fmla="*/ 121991 h 521165"/>
                <a:gd name="connsiteX51" fmla="*/ 370579 w 579740"/>
                <a:gd name="connsiteY51" fmla="*/ 132683 h 521165"/>
                <a:gd name="connsiteX52" fmla="*/ 376039 w 579740"/>
                <a:gd name="connsiteY52" fmla="*/ 125402 h 521165"/>
                <a:gd name="connsiteX53" fmla="*/ 379435 w 579740"/>
                <a:gd name="connsiteY53" fmla="*/ 117437 h 521165"/>
                <a:gd name="connsiteX54" fmla="*/ 382764 w 579740"/>
                <a:gd name="connsiteY54" fmla="*/ 109140 h 521165"/>
                <a:gd name="connsiteX55" fmla="*/ 385533 w 579740"/>
                <a:gd name="connsiteY55" fmla="*/ 103498 h 521165"/>
                <a:gd name="connsiteX56" fmla="*/ 386651 w 579740"/>
                <a:gd name="connsiteY56" fmla="*/ 102006 h 521165"/>
                <a:gd name="connsiteX57" fmla="*/ 391468 w 579740"/>
                <a:gd name="connsiteY57" fmla="*/ 89726 h 521165"/>
                <a:gd name="connsiteX58" fmla="*/ 398770 w 579740"/>
                <a:gd name="connsiteY58" fmla="*/ 73370 h 521165"/>
                <a:gd name="connsiteX59" fmla="*/ 401253 w 579740"/>
                <a:gd name="connsiteY59" fmla="*/ 65737 h 521165"/>
                <a:gd name="connsiteX60" fmla="*/ 402437 w 579740"/>
                <a:gd name="connsiteY60" fmla="*/ 63672 h 521165"/>
                <a:gd name="connsiteX61" fmla="*/ 404401 w 579740"/>
                <a:gd name="connsiteY61" fmla="*/ 60561 h 521165"/>
                <a:gd name="connsiteX62" fmla="*/ 411279 w 579740"/>
                <a:gd name="connsiteY62" fmla="*/ 44299 h 521165"/>
                <a:gd name="connsiteX63" fmla="*/ 421852 w 579740"/>
                <a:gd name="connsiteY63" fmla="*/ 19864 h 521165"/>
                <a:gd name="connsiteX64" fmla="*/ 425982 w 579740"/>
                <a:gd name="connsiteY64" fmla="*/ 11119 h 521165"/>
                <a:gd name="connsiteX65" fmla="*/ 429131 w 579740"/>
                <a:gd name="connsiteY65" fmla="*/ 3485 h 521165"/>
                <a:gd name="connsiteX66" fmla="*/ 430903 w 579740"/>
                <a:gd name="connsiteY66" fmla="*/ 1279 h 521165"/>
                <a:gd name="connsiteX67" fmla="*/ 453690 w 579740"/>
                <a:gd name="connsiteY67" fmla="*/ 8614 h 521165"/>
                <a:gd name="connsiteX68" fmla="*/ 462319 w 579740"/>
                <a:gd name="connsiteY68" fmla="*/ 11715 h 521165"/>
                <a:gd name="connsiteX69" fmla="*/ 484887 w 579740"/>
                <a:gd name="connsiteY69" fmla="*/ 19889 h 521165"/>
                <a:gd name="connsiteX70" fmla="*/ 507056 w 579740"/>
                <a:gd name="connsiteY70" fmla="*/ 27997 h 521165"/>
                <a:gd name="connsiteX71" fmla="*/ 515021 w 579740"/>
                <a:gd name="connsiteY71" fmla="*/ 31184 h 521165"/>
                <a:gd name="connsiteX72" fmla="*/ 520285 w 579740"/>
                <a:gd name="connsiteY72" fmla="*/ 33132 h 521165"/>
                <a:gd name="connsiteX73" fmla="*/ 532896 w 579740"/>
                <a:gd name="connsiteY73" fmla="*/ 37235 h 521165"/>
                <a:gd name="connsiteX74" fmla="*/ 551263 w 579740"/>
                <a:gd name="connsiteY74" fmla="*/ 43978 h 521165"/>
                <a:gd name="connsiteX75" fmla="*/ 560572 w 579740"/>
                <a:gd name="connsiteY75" fmla="*/ 47662 h 521165"/>
                <a:gd name="connsiteX76" fmla="*/ 569864 w 579740"/>
                <a:gd name="connsiteY76" fmla="*/ 50863 h 521165"/>
                <a:gd name="connsiteX77" fmla="*/ 578880 w 579740"/>
                <a:gd name="connsiteY77" fmla="*/ 59929 h 521165"/>
                <a:gd name="connsiteX78" fmla="*/ 571175 w 579740"/>
                <a:gd name="connsiteY78" fmla="*/ 77738 h 521165"/>
                <a:gd name="connsiteX79" fmla="*/ 567996 w 579740"/>
                <a:gd name="connsiteY79" fmla="*/ 85558 h 521165"/>
                <a:gd name="connsiteX80" fmla="*/ 558612 w 579740"/>
                <a:gd name="connsiteY80" fmla="*/ 106817 h 521165"/>
                <a:gd name="connsiteX81" fmla="*/ 538504 w 579740"/>
                <a:gd name="connsiteY81" fmla="*/ 153528 h 521165"/>
                <a:gd name="connsiteX82" fmla="*/ 535333 w 579740"/>
                <a:gd name="connsiteY82" fmla="*/ 162489 h 521165"/>
                <a:gd name="connsiteX83" fmla="*/ 534216 w 579740"/>
                <a:gd name="connsiteY83" fmla="*/ 164564 h 521165"/>
                <a:gd name="connsiteX84" fmla="*/ 531447 w 579740"/>
                <a:gd name="connsiteY84" fmla="*/ 170206 h 521165"/>
                <a:gd name="connsiteX85" fmla="*/ 527254 w 579740"/>
                <a:gd name="connsiteY85" fmla="*/ 180238 h 521165"/>
                <a:gd name="connsiteX86" fmla="*/ 524713 w 579740"/>
                <a:gd name="connsiteY86" fmla="*/ 185962 h 521165"/>
                <a:gd name="connsiteX87" fmla="*/ 521286 w 579740"/>
                <a:gd name="connsiteY87" fmla="*/ 194848 h 521165"/>
                <a:gd name="connsiteX88" fmla="*/ 516733 w 579740"/>
                <a:gd name="connsiteY88" fmla="*/ 205053 h 521165"/>
                <a:gd name="connsiteX89" fmla="*/ 511531 w 579740"/>
                <a:gd name="connsiteY89" fmla="*/ 216527 h 521165"/>
                <a:gd name="connsiteX90" fmla="*/ 507455 w 579740"/>
                <a:gd name="connsiteY90" fmla="*/ 226234 h 521165"/>
                <a:gd name="connsiteX91" fmla="*/ 503804 w 579740"/>
                <a:gd name="connsiteY91" fmla="*/ 234673 h 521165"/>
                <a:gd name="connsiteX92" fmla="*/ 500154 w 579740"/>
                <a:gd name="connsiteY92" fmla="*/ 242224 h 521165"/>
                <a:gd name="connsiteX93" fmla="*/ 499804 w 579740"/>
                <a:gd name="connsiteY93" fmla="*/ 381947 h 521165"/>
                <a:gd name="connsiteX94" fmla="*/ 499454 w 579740"/>
                <a:gd name="connsiteY94" fmla="*/ 521663 h 521165"/>
                <a:gd name="connsiteX95" fmla="*/ 291715 w 579740"/>
                <a:gd name="connsiteY95" fmla="*/ 521663 h 521165"/>
                <a:gd name="connsiteX96" fmla="*/ 83976 w 579740"/>
                <a:gd name="connsiteY96" fmla="*/ 521663 h 521165"/>
                <a:gd name="connsiteX97" fmla="*/ 300269 w 579740"/>
                <a:gd name="connsiteY97" fmla="*/ 456953 h 521165"/>
                <a:gd name="connsiteX98" fmla="*/ 314658 w 579740"/>
                <a:gd name="connsiteY98" fmla="*/ 438697 h 521165"/>
                <a:gd name="connsiteX99" fmla="*/ 322265 w 579740"/>
                <a:gd name="connsiteY99" fmla="*/ 428942 h 521165"/>
                <a:gd name="connsiteX100" fmla="*/ 326580 w 579740"/>
                <a:gd name="connsiteY100" fmla="*/ 423911 h 521165"/>
                <a:gd name="connsiteX101" fmla="*/ 329567 w 579740"/>
                <a:gd name="connsiteY101" fmla="*/ 419630 h 521165"/>
                <a:gd name="connsiteX102" fmla="*/ 332933 w 579740"/>
                <a:gd name="connsiteY102" fmla="*/ 415673 h 521165"/>
                <a:gd name="connsiteX103" fmla="*/ 333536 w 579740"/>
                <a:gd name="connsiteY103" fmla="*/ 378959 h 521165"/>
                <a:gd name="connsiteX104" fmla="*/ 325724 w 579740"/>
                <a:gd name="connsiteY104" fmla="*/ 280058 h 521165"/>
                <a:gd name="connsiteX105" fmla="*/ 321701 w 579740"/>
                <a:gd name="connsiteY105" fmla="*/ 228949 h 521165"/>
                <a:gd name="connsiteX106" fmla="*/ 319550 w 579740"/>
                <a:gd name="connsiteY106" fmla="*/ 201735 h 521165"/>
                <a:gd name="connsiteX107" fmla="*/ 314295 w 579740"/>
                <a:gd name="connsiteY107" fmla="*/ 135359 h 521165"/>
                <a:gd name="connsiteX108" fmla="*/ 309697 w 579740"/>
                <a:gd name="connsiteY108" fmla="*/ 81280 h 521165"/>
                <a:gd name="connsiteX109" fmla="*/ 307674 w 579740"/>
                <a:gd name="connsiteY109" fmla="*/ 65018 h 521165"/>
                <a:gd name="connsiteX110" fmla="*/ 274077 w 579740"/>
                <a:gd name="connsiteY110" fmla="*/ 65265 h 521165"/>
                <a:gd name="connsiteX111" fmla="*/ 272484 w 579740"/>
                <a:gd name="connsiteY111" fmla="*/ 75807 h 521165"/>
                <a:gd name="connsiteX112" fmla="*/ 271360 w 579740"/>
                <a:gd name="connsiteY112" fmla="*/ 85451 h 521165"/>
                <a:gd name="connsiteX113" fmla="*/ 269320 w 579740"/>
                <a:gd name="connsiteY113" fmla="*/ 105773 h 521165"/>
                <a:gd name="connsiteX114" fmla="*/ 264036 w 579740"/>
                <a:gd name="connsiteY114" fmla="*/ 178503 h 521165"/>
                <a:gd name="connsiteX115" fmla="*/ 262614 w 579740"/>
                <a:gd name="connsiteY115" fmla="*/ 197088 h 521165"/>
                <a:gd name="connsiteX116" fmla="*/ 259869 w 579740"/>
                <a:gd name="connsiteY116" fmla="*/ 233595 h 521165"/>
                <a:gd name="connsiteX117" fmla="*/ 256563 w 579740"/>
                <a:gd name="connsiteY117" fmla="*/ 274748 h 521165"/>
                <a:gd name="connsiteX118" fmla="*/ 254501 w 579740"/>
                <a:gd name="connsiteY118" fmla="*/ 300634 h 521165"/>
                <a:gd name="connsiteX119" fmla="*/ 252626 w 579740"/>
                <a:gd name="connsiteY119" fmla="*/ 323868 h 521165"/>
                <a:gd name="connsiteX120" fmla="*/ 249933 w 579740"/>
                <a:gd name="connsiteY120" fmla="*/ 361702 h 521165"/>
                <a:gd name="connsiteX121" fmla="*/ 247020 w 579740"/>
                <a:gd name="connsiteY121" fmla="*/ 396486 h 521165"/>
                <a:gd name="connsiteX122" fmla="*/ 245529 w 579740"/>
                <a:gd name="connsiteY122" fmla="*/ 411362 h 521165"/>
                <a:gd name="connsiteX123" fmla="*/ 249360 w 579740"/>
                <a:gd name="connsiteY123" fmla="*/ 416401 h 521165"/>
                <a:gd name="connsiteX124" fmla="*/ 259540 w 579740"/>
                <a:gd name="connsiteY124" fmla="*/ 428559 h 521165"/>
                <a:gd name="connsiteX125" fmla="*/ 261864 w 579740"/>
                <a:gd name="connsiteY125" fmla="*/ 432397 h 521165"/>
                <a:gd name="connsiteX126" fmla="*/ 263688 w 579740"/>
                <a:gd name="connsiteY126" fmla="*/ 434837 h 521165"/>
                <a:gd name="connsiteX127" fmla="*/ 267972 w 579740"/>
                <a:gd name="connsiteY127" fmla="*/ 440102 h 521165"/>
                <a:gd name="connsiteX128" fmla="*/ 271282 w 579740"/>
                <a:gd name="connsiteY128" fmla="*/ 444667 h 521165"/>
                <a:gd name="connsiteX129" fmla="*/ 280606 w 579740"/>
                <a:gd name="connsiteY129" fmla="*/ 455924 h 521165"/>
                <a:gd name="connsiteX130" fmla="*/ 290618 w 579740"/>
                <a:gd name="connsiteY130" fmla="*/ 467211 h 521165"/>
                <a:gd name="connsiteX131" fmla="*/ 300269 w 579740"/>
                <a:gd name="connsiteY131" fmla="*/ 456953 h 521165"/>
                <a:gd name="connsiteX132" fmla="*/ 424293 w 579740"/>
                <a:gd name="connsiteY132" fmla="*/ 275323 h 521165"/>
                <a:gd name="connsiteX133" fmla="*/ 464974 w 579740"/>
                <a:gd name="connsiteY133" fmla="*/ 212551 h 521165"/>
                <a:gd name="connsiteX134" fmla="*/ 452040 w 579740"/>
                <a:gd name="connsiteY134" fmla="*/ 168302 h 521165"/>
                <a:gd name="connsiteX135" fmla="*/ 435105 w 579740"/>
                <a:gd name="connsiteY135" fmla="*/ 153106 h 521165"/>
                <a:gd name="connsiteX136" fmla="*/ 431728 w 579740"/>
                <a:gd name="connsiteY136" fmla="*/ 151143 h 521165"/>
                <a:gd name="connsiteX137" fmla="*/ 406131 w 579740"/>
                <a:gd name="connsiteY137" fmla="*/ 148640 h 521165"/>
                <a:gd name="connsiteX138" fmla="*/ 364671 w 579740"/>
                <a:gd name="connsiteY138" fmla="*/ 193578 h 521165"/>
                <a:gd name="connsiteX139" fmla="*/ 379960 w 579740"/>
                <a:gd name="connsiteY139" fmla="*/ 260973 h 521165"/>
                <a:gd name="connsiteX140" fmla="*/ 402577 w 579740"/>
                <a:gd name="connsiteY140" fmla="*/ 274996 h 521165"/>
                <a:gd name="connsiteX141" fmla="*/ 424293 w 579740"/>
                <a:gd name="connsiteY141" fmla="*/ 275323 h 5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579740" h="521165">
                  <a:moveTo>
                    <a:pt x="83976" y="384733"/>
                  </a:moveTo>
                  <a:lnTo>
                    <a:pt x="83976" y="247798"/>
                  </a:lnTo>
                  <a:lnTo>
                    <a:pt x="80510" y="240365"/>
                  </a:lnTo>
                  <a:cubicBezTo>
                    <a:pt x="78604" y="236276"/>
                    <a:pt x="76285" y="231139"/>
                    <a:pt x="75357" y="228949"/>
                  </a:cubicBezTo>
                  <a:cubicBezTo>
                    <a:pt x="74429" y="226758"/>
                    <a:pt x="72405" y="222113"/>
                    <a:pt x="70858" y="218625"/>
                  </a:cubicBezTo>
                  <a:cubicBezTo>
                    <a:pt x="69311" y="215137"/>
                    <a:pt x="68046" y="211751"/>
                    <a:pt x="68046" y="211099"/>
                  </a:cubicBezTo>
                  <a:cubicBezTo>
                    <a:pt x="68046" y="210448"/>
                    <a:pt x="65358" y="204239"/>
                    <a:pt x="62072" y="197302"/>
                  </a:cubicBezTo>
                  <a:cubicBezTo>
                    <a:pt x="58787" y="190364"/>
                    <a:pt x="56098" y="184283"/>
                    <a:pt x="56098" y="183787"/>
                  </a:cubicBezTo>
                  <a:cubicBezTo>
                    <a:pt x="56098" y="182861"/>
                    <a:pt x="54882" y="180010"/>
                    <a:pt x="48927" y="166969"/>
                  </a:cubicBezTo>
                  <a:cubicBezTo>
                    <a:pt x="47030" y="162816"/>
                    <a:pt x="45487" y="158933"/>
                    <a:pt x="45498" y="158340"/>
                  </a:cubicBezTo>
                  <a:cubicBezTo>
                    <a:pt x="45510" y="157748"/>
                    <a:pt x="43942" y="153977"/>
                    <a:pt x="42012" y="149961"/>
                  </a:cubicBezTo>
                  <a:cubicBezTo>
                    <a:pt x="38015" y="141638"/>
                    <a:pt x="36486" y="138160"/>
                    <a:pt x="31508" y="126066"/>
                  </a:cubicBezTo>
                  <a:cubicBezTo>
                    <a:pt x="29555" y="121320"/>
                    <a:pt x="26602" y="114749"/>
                    <a:pt x="24946" y="111463"/>
                  </a:cubicBezTo>
                  <a:cubicBezTo>
                    <a:pt x="23290" y="108177"/>
                    <a:pt x="21510" y="103548"/>
                    <a:pt x="20989" y="101175"/>
                  </a:cubicBezTo>
                  <a:cubicBezTo>
                    <a:pt x="20470" y="98802"/>
                    <a:pt x="19559" y="96860"/>
                    <a:pt x="18966" y="96860"/>
                  </a:cubicBezTo>
                  <a:cubicBezTo>
                    <a:pt x="18373" y="96860"/>
                    <a:pt x="17500" y="95218"/>
                    <a:pt x="17024" y="93210"/>
                  </a:cubicBezTo>
                  <a:cubicBezTo>
                    <a:pt x="16550" y="91202"/>
                    <a:pt x="15039" y="87170"/>
                    <a:pt x="13667" y="84249"/>
                  </a:cubicBezTo>
                  <a:cubicBezTo>
                    <a:pt x="8312" y="72851"/>
                    <a:pt x="2997" y="60069"/>
                    <a:pt x="2997" y="58588"/>
                  </a:cubicBezTo>
                  <a:cubicBezTo>
                    <a:pt x="2997" y="57734"/>
                    <a:pt x="2400" y="57035"/>
                    <a:pt x="1670" y="57035"/>
                  </a:cubicBezTo>
                  <a:cubicBezTo>
                    <a:pt x="-2280" y="57035"/>
                    <a:pt x="1441" y="54498"/>
                    <a:pt x="9303" y="51831"/>
                  </a:cubicBezTo>
                  <a:cubicBezTo>
                    <a:pt x="14232" y="50158"/>
                    <a:pt x="20056" y="48037"/>
                    <a:pt x="22246" y="47117"/>
                  </a:cubicBezTo>
                  <a:cubicBezTo>
                    <a:pt x="24437" y="46197"/>
                    <a:pt x="31008" y="43799"/>
                    <a:pt x="36849" y="41787"/>
                  </a:cubicBezTo>
                  <a:cubicBezTo>
                    <a:pt x="42690" y="39776"/>
                    <a:pt x="49858" y="37082"/>
                    <a:pt x="52779" y="35800"/>
                  </a:cubicBezTo>
                  <a:cubicBezTo>
                    <a:pt x="55699" y="34518"/>
                    <a:pt x="60180" y="33027"/>
                    <a:pt x="62736" y="32487"/>
                  </a:cubicBezTo>
                  <a:cubicBezTo>
                    <a:pt x="65291" y="31947"/>
                    <a:pt x="67979" y="31064"/>
                    <a:pt x="68710" y="30524"/>
                  </a:cubicBezTo>
                  <a:cubicBezTo>
                    <a:pt x="69440" y="29983"/>
                    <a:pt x="78102" y="26688"/>
                    <a:pt x="87958" y="23202"/>
                  </a:cubicBezTo>
                  <a:cubicBezTo>
                    <a:pt x="97815" y="19716"/>
                    <a:pt x="107673" y="16114"/>
                    <a:pt x="109862" y="15199"/>
                  </a:cubicBezTo>
                  <a:cubicBezTo>
                    <a:pt x="112053" y="14283"/>
                    <a:pt x="118625" y="11905"/>
                    <a:pt x="124465" y="9913"/>
                  </a:cubicBezTo>
                  <a:cubicBezTo>
                    <a:pt x="130306" y="7921"/>
                    <a:pt x="138815" y="4893"/>
                    <a:pt x="143372" y="3185"/>
                  </a:cubicBezTo>
                  <a:lnTo>
                    <a:pt x="151659" y="78"/>
                  </a:lnTo>
                  <a:lnTo>
                    <a:pt x="155105" y="7648"/>
                  </a:lnTo>
                  <a:cubicBezTo>
                    <a:pt x="162267" y="23385"/>
                    <a:pt x="163461" y="26029"/>
                    <a:pt x="166611" y="33139"/>
                  </a:cubicBezTo>
                  <a:cubicBezTo>
                    <a:pt x="168390" y="37155"/>
                    <a:pt x="171830" y="45220"/>
                    <a:pt x="174255" y="51061"/>
                  </a:cubicBezTo>
                  <a:cubicBezTo>
                    <a:pt x="176680" y="56902"/>
                    <a:pt x="180314" y="65265"/>
                    <a:pt x="182331" y="69646"/>
                  </a:cubicBezTo>
                  <a:cubicBezTo>
                    <a:pt x="189833" y="85941"/>
                    <a:pt x="192833" y="92733"/>
                    <a:pt x="192833" y="93420"/>
                  </a:cubicBezTo>
                  <a:cubicBezTo>
                    <a:pt x="192833" y="93809"/>
                    <a:pt x="194395" y="97580"/>
                    <a:pt x="196306" y="101799"/>
                  </a:cubicBezTo>
                  <a:cubicBezTo>
                    <a:pt x="198216" y="106019"/>
                    <a:pt x="201131" y="112459"/>
                    <a:pt x="202783" y="116110"/>
                  </a:cubicBezTo>
                  <a:cubicBezTo>
                    <a:pt x="204435" y="119760"/>
                    <a:pt x="206598" y="124679"/>
                    <a:pt x="207589" y="127041"/>
                  </a:cubicBezTo>
                  <a:cubicBezTo>
                    <a:pt x="208581" y="129402"/>
                    <a:pt x="210222" y="131652"/>
                    <a:pt x="211237" y="132041"/>
                  </a:cubicBezTo>
                  <a:cubicBezTo>
                    <a:pt x="213246" y="132812"/>
                    <a:pt x="216728" y="130514"/>
                    <a:pt x="216728" y="128416"/>
                  </a:cubicBezTo>
                  <a:cubicBezTo>
                    <a:pt x="216728" y="127698"/>
                    <a:pt x="218968" y="124213"/>
                    <a:pt x="221706" y="120673"/>
                  </a:cubicBezTo>
                  <a:cubicBezTo>
                    <a:pt x="224444" y="117133"/>
                    <a:pt x="228178" y="112059"/>
                    <a:pt x="230003" y="109397"/>
                  </a:cubicBezTo>
                  <a:cubicBezTo>
                    <a:pt x="231829" y="106735"/>
                    <a:pt x="234218" y="103552"/>
                    <a:pt x="235313" y="102323"/>
                  </a:cubicBezTo>
                  <a:cubicBezTo>
                    <a:pt x="236409" y="101095"/>
                    <a:pt x="239093" y="97422"/>
                    <a:pt x="241278" y="94161"/>
                  </a:cubicBezTo>
                  <a:cubicBezTo>
                    <a:pt x="243464" y="90900"/>
                    <a:pt x="247988" y="84647"/>
                    <a:pt x="251332" y="80266"/>
                  </a:cubicBezTo>
                  <a:cubicBezTo>
                    <a:pt x="267563" y="59004"/>
                    <a:pt x="269829" y="55865"/>
                    <a:pt x="269829" y="54647"/>
                  </a:cubicBezTo>
                  <a:cubicBezTo>
                    <a:pt x="269829" y="52333"/>
                    <a:pt x="273325" y="51858"/>
                    <a:pt x="291895" y="51647"/>
                  </a:cubicBezTo>
                  <a:lnTo>
                    <a:pt x="310097" y="51442"/>
                  </a:lnTo>
                  <a:lnTo>
                    <a:pt x="320203" y="65399"/>
                  </a:lnTo>
                  <a:cubicBezTo>
                    <a:pt x="325761" y="73075"/>
                    <a:pt x="331605" y="81054"/>
                    <a:pt x="333191" y="83130"/>
                  </a:cubicBezTo>
                  <a:cubicBezTo>
                    <a:pt x="337212" y="88396"/>
                    <a:pt x="352607" y="109198"/>
                    <a:pt x="361949" y="121991"/>
                  </a:cubicBezTo>
                  <a:cubicBezTo>
                    <a:pt x="366252" y="127883"/>
                    <a:pt x="370136" y="132694"/>
                    <a:pt x="370579" y="132683"/>
                  </a:cubicBezTo>
                  <a:cubicBezTo>
                    <a:pt x="372686" y="132630"/>
                    <a:pt x="374466" y="130256"/>
                    <a:pt x="376039" y="125402"/>
                  </a:cubicBezTo>
                  <a:cubicBezTo>
                    <a:pt x="376986" y="122481"/>
                    <a:pt x="378514" y="118897"/>
                    <a:pt x="379435" y="117437"/>
                  </a:cubicBezTo>
                  <a:cubicBezTo>
                    <a:pt x="380357" y="115977"/>
                    <a:pt x="381854" y="112243"/>
                    <a:pt x="382764" y="109140"/>
                  </a:cubicBezTo>
                  <a:cubicBezTo>
                    <a:pt x="383672" y="106037"/>
                    <a:pt x="384918" y="103498"/>
                    <a:pt x="385533" y="103498"/>
                  </a:cubicBezTo>
                  <a:cubicBezTo>
                    <a:pt x="386148" y="103498"/>
                    <a:pt x="386651" y="102827"/>
                    <a:pt x="386651" y="102006"/>
                  </a:cubicBezTo>
                  <a:cubicBezTo>
                    <a:pt x="386651" y="101185"/>
                    <a:pt x="388819" y="95659"/>
                    <a:pt x="391468" y="89726"/>
                  </a:cubicBezTo>
                  <a:cubicBezTo>
                    <a:pt x="394117" y="83794"/>
                    <a:pt x="397404" y="76433"/>
                    <a:pt x="398770" y="73370"/>
                  </a:cubicBezTo>
                  <a:cubicBezTo>
                    <a:pt x="400136" y="70307"/>
                    <a:pt x="401253" y="66871"/>
                    <a:pt x="401253" y="65737"/>
                  </a:cubicBezTo>
                  <a:cubicBezTo>
                    <a:pt x="401253" y="64601"/>
                    <a:pt x="401785" y="63672"/>
                    <a:pt x="402437" y="63672"/>
                  </a:cubicBezTo>
                  <a:cubicBezTo>
                    <a:pt x="403088" y="63672"/>
                    <a:pt x="403972" y="62273"/>
                    <a:pt x="404401" y="60561"/>
                  </a:cubicBezTo>
                  <a:cubicBezTo>
                    <a:pt x="404831" y="58850"/>
                    <a:pt x="407926" y="51532"/>
                    <a:pt x="411279" y="44299"/>
                  </a:cubicBezTo>
                  <a:cubicBezTo>
                    <a:pt x="419354" y="26881"/>
                    <a:pt x="420690" y="23794"/>
                    <a:pt x="421852" y="19864"/>
                  </a:cubicBezTo>
                  <a:cubicBezTo>
                    <a:pt x="422391" y="18039"/>
                    <a:pt x="424250" y="14104"/>
                    <a:pt x="425982" y="11119"/>
                  </a:cubicBezTo>
                  <a:cubicBezTo>
                    <a:pt x="427714" y="8134"/>
                    <a:pt x="429131" y="4699"/>
                    <a:pt x="429131" y="3485"/>
                  </a:cubicBezTo>
                  <a:cubicBezTo>
                    <a:pt x="429131" y="2272"/>
                    <a:pt x="429928" y="1279"/>
                    <a:pt x="430903" y="1279"/>
                  </a:cubicBezTo>
                  <a:cubicBezTo>
                    <a:pt x="433064" y="1279"/>
                    <a:pt x="448206" y="6153"/>
                    <a:pt x="453690" y="8614"/>
                  </a:cubicBezTo>
                  <a:cubicBezTo>
                    <a:pt x="455881" y="9597"/>
                    <a:pt x="459764" y="10993"/>
                    <a:pt x="462319" y="11715"/>
                  </a:cubicBezTo>
                  <a:cubicBezTo>
                    <a:pt x="464874" y="12437"/>
                    <a:pt x="475030" y="16115"/>
                    <a:pt x="484887" y="19889"/>
                  </a:cubicBezTo>
                  <a:cubicBezTo>
                    <a:pt x="494744" y="23661"/>
                    <a:pt x="504719" y="27310"/>
                    <a:pt x="507056" y="27997"/>
                  </a:cubicBezTo>
                  <a:cubicBezTo>
                    <a:pt x="509392" y="28683"/>
                    <a:pt x="512976" y="30117"/>
                    <a:pt x="515021" y="31184"/>
                  </a:cubicBezTo>
                  <a:cubicBezTo>
                    <a:pt x="517066" y="32251"/>
                    <a:pt x="519434" y="33127"/>
                    <a:pt x="520285" y="33132"/>
                  </a:cubicBezTo>
                  <a:cubicBezTo>
                    <a:pt x="521135" y="33139"/>
                    <a:pt x="526810" y="34983"/>
                    <a:pt x="532896" y="37235"/>
                  </a:cubicBezTo>
                  <a:cubicBezTo>
                    <a:pt x="538982" y="39487"/>
                    <a:pt x="547247" y="42522"/>
                    <a:pt x="551263" y="43978"/>
                  </a:cubicBezTo>
                  <a:cubicBezTo>
                    <a:pt x="555278" y="45435"/>
                    <a:pt x="559467" y="47093"/>
                    <a:pt x="560572" y="47662"/>
                  </a:cubicBezTo>
                  <a:cubicBezTo>
                    <a:pt x="561676" y="48232"/>
                    <a:pt x="565857" y="49672"/>
                    <a:pt x="569864" y="50863"/>
                  </a:cubicBezTo>
                  <a:cubicBezTo>
                    <a:pt x="580877" y="54136"/>
                    <a:pt x="581398" y="54660"/>
                    <a:pt x="578880" y="59929"/>
                  </a:cubicBezTo>
                  <a:cubicBezTo>
                    <a:pt x="573943" y="70253"/>
                    <a:pt x="571175" y="76650"/>
                    <a:pt x="571175" y="77738"/>
                  </a:cubicBezTo>
                  <a:cubicBezTo>
                    <a:pt x="571175" y="78378"/>
                    <a:pt x="569745" y="81897"/>
                    <a:pt x="567996" y="85558"/>
                  </a:cubicBezTo>
                  <a:cubicBezTo>
                    <a:pt x="566247" y="89218"/>
                    <a:pt x="562024" y="98786"/>
                    <a:pt x="558612" y="106817"/>
                  </a:cubicBezTo>
                  <a:cubicBezTo>
                    <a:pt x="543915" y="141411"/>
                    <a:pt x="541508" y="147002"/>
                    <a:pt x="538504" y="153528"/>
                  </a:cubicBezTo>
                  <a:cubicBezTo>
                    <a:pt x="536759" y="157315"/>
                    <a:pt x="535333" y="161348"/>
                    <a:pt x="535333" y="162489"/>
                  </a:cubicBezTo>
                  <a:cubicBezTo>
                    <a:pt x="535333" y="163630"/>
                    <a:pt x="534830" y="164564"/>
                    <a:pt x="534216" y="164564"/>
                  </a:cubicBezTo>
                  <a:cubicBezTo>
                    <a:pt x="533601" y="164564"/>
                    <a:pt x="532355" y="167103"/>
                    <a:pt x="531447" y="170206"/>
                  </a:cubicBezTo>
                  <a:cubicBezTo>
                    <a:pt x="530539" y="173309"/>
                    <a:pt x="528652" y="177823"/>
                    <a:pt x="527254" y="180238"/>
                  </a:cubicBezTo>
                  <a:cubicBezTo>
                    <a:pt x="525857" y="182653"/>
                    <a:pt x="524713" y="185229"/>
                    <a:pt x="524713" y="185962"/>
                  </a:cubicBezTo>
                  <a:cubicBezTo>
                    <a:pt x="524713" y="186696"/>
                    <a:pt x="523171" y="190694"/>
                    <a:pt x="521286" y="194848"/>
                  </a:cubicBezTo>
                  <a:cubicBezTo>
                    <a:pt x="519402" y="199000"/>
                    <a:pt x="517354" y="203593"/>
                    <a:pt x="516733" y="205053"/>
                  </a:cubicBezTo>
                  <a:cubicBezTo>
                    <a:pt x="516113" y="206514"/>
                    <a:pt x="513771" y="211677"/>
                    <a:pt x="511531" y="216527"/>
                  </a:cubicBezTo>
                  <a:cubicBezTo>
                    <a:pt x="509289" y="221377"/>
                    <a:pt x="507455" y="225745"/>
                    <a:pt x="507455" y="226234"/>
                  </a:cubicBezTo>
                  <a:cubicBezTo>
                    <a:pt x="507455" y="226722"/>
                    <a:pt x="505812" y="230520"/>
                    <a:pt x="503804" y="234673"/>
                  </a:cubicBezTo>
                  <a:lnTo>
                    <a:pt x="500154" y="242224"/>
                  </a:lnTo>
                  <a:lnTo>
                    <a:pt x="499804" y="381947"/>
                  </a:lnTo>
                  <a:lnTo>
                    <a:pt x="499454" y="521663"/>
                  </a:lnTo>
                  <a:lnTo>
                    <a:pt x="291715" y="521663"/>
                  </a:lnTo>
                  <a:lnTo>
                    <a:pt x="83976" y="521663"/>
                  </a:lnTo>
                  <a:close/>
                  <a:moveTo>
                    <a:pt x="300269" y="456953"/>
                  </a:moveTo>
                  <a:cubicBezTo>
                    <a:pt x="304729" y="451291"/>
                    <a:pt x="311204" y="443075"/>
                    <a:pt x="314658" y="438697"/>
                  </a:cubicBezTo>
                  <a:cubicBezTo>
                    <a:pt x="318111" y="434319"/>
                    <a:pt x="321535" y="429926"/>
                    <a:pt x="322265" y="428942"/>
                  </a:cubicBezTo>
                  <a:cubicBezTo>
                    <a:pt x="322996" y="427966"/>
                    <a:pt x="324938" y="425698"/>
                    <a:pt x="326580" y="423911"/>
                  </a:cubicBezTo>
                  <a:cubicBezTo>
                    <a:pt x="328223" y="422116"/>
                    <a:pt x="329567" y="420194"/>
                    <a:pt x="329567" y="419630"/>
                  </a:cubicBezTo>
                  <a:cubicBezTo>
                    <a:pt x="329567" y="419060"/>
                    <a:pt x="331082" y="417280"/>
                    <a:pt x="332933" y="415673"/>
                  </a:cubicBezTo>
                  <a:cubicBezTo>
                    <a:pt x="336683" y="412414"/>
                    <a:pt x="336702" y="411242"/>
                    <a:pt x="333536" y="378959"/>
                  </a:cubicBezTo>
                  <a:cubicBezTo>
                    <a:pt x="331689" y="360125"/>
                    <a:pt x="329106" y="327420"/>
                    <a:pt x="325724" y="280058"/>
                  </a:cubicBezTo>
                  <a:cubicBezTo>
                    <a:pt x="324238" y="259249"/>
                    <a:pt x="322428" y="236250"/>
                    <a:pt x="321701" y="228949"/>
                  </a:cubicBezTo>
                  <a:cubicBezTo>
                    <a:pt x="320974" y="221647"/>
                    <a:pt x="320006" y="209401"/>
                    <a:pt x="319550" y="201735"/>
                  </a:cubicBezTo>
                  <a:cubicBezTo>
                    <a:pt x="318461" y="183453"/>
                    <a:pt x="318284" y="181220"/>
                    <a:pt x="314295" y="135359"/>
                  </a:cubicBezTo>
                  <a:cubicBezTo>
                    <a:pt x="312421" y="113820"/>
                    <a:pt x="310353" y="89484"/>
                    <a:pt x="309697" y="81280"/>
                  </a:cubicBezTo>
                  <a:cubicBezTo>
                    <a:pt x="309042" y="73076"/>
                    <a:pt x="308131" y="65758"/>
                    <a:pt x="307674" y="65018"/>
                  </a:cubicBezTo>
                  <a:cubicBezTo>
                    <a:pt x="306450" y="63036"/>
                    <a:pt x="276082" y="63260"/>
                    <a:pt x="274077" y="65265"/>
                  </a:cubicBezTo>
                  <a:cubicBezTo>
                    <a:pt x="273153" y="66190"/>
                    <a:pt x="272484" y="70617"/>
                    <a:pt x="272484" y="75807"/>
                  </a:cubicBezTo>
                  <a:cubicBezTo>
                    <a:pt x="272484" y="80729"/>
                    <a:pt x="271978" y="85069"/>
                    <a:pt x="271360" y="85451"/>
                  </a:cubicBezTo>
                  <a:cubicBezTo>
                    <a:pt x="270742" y="85832"/>
                    <a:pt x="269824" y="94978"/>
                    <a:pt x="269320" y="105773"/>
                  </a:cubicBezTo>
                  <a:cubicBezTo>
                    <a:pt x="268339" y="126801"/>
                    <a:pt x="264901" y="174119"/>
                    <a:pt x="264036" y="178503"/>
                  </a:cubicBezTo>
                  <a:cubicBezTo>
                    <a:pt x="263748" y="179963"/>
                    <a:pt x="263108" y="188326"/>
                    <a:pt x="262614" y="197088"/>
                  </a:cubicBezTo>
                  <a:cubicBezTo>
                    <a:pt x="262121" y="205850"/>
                    <a:pt x="260885" y="222278"/>
                    <a:pt x="259869" y="233595"/>
                  </a:cubicBezTo>
                  <a:cubicBezTo>
                    <a:pt x="258853" y="244912"/>
                    <a:pt x="257365" y="263431"/>
                    <a:pt x="256563" y="274748"/>
                  </a:cubicBezTo>
                  <a:cubicBezTo>
                    <a:pt x="255760" y="286065"/>
                    <a:pt x="254833" y="297712"/>
                    <a:pt x="254501" y="300634"/>
                  </a:cubicBezTo>
                  <a:cubicBezTo>
                    <a:pt x="254169" y="303555"/>
                    <a:pt x="253325" y="314008"/>
                    <a:pt x="252626" y="323868"/>
                  </a:cubicBezTo>
                  <a:cubicBezTo>
                    <a:pt x="251926" y="333721"/>
                    <a:pt x="250714" y="350745"/>
                    <a:pt x="249933" y="361702"/>
                  </a:cubicBezTo>
                  <a:cubicBezTo>
                    <a:pt x="249151" y="372650"/>
                    <a:pt x="247840" y="388308"/>
                    <a:pt x="247020" y="396486"/>
                  </a:cubicBezTo>
                  <a:lnTo>
                    <a:pt x="245529" y="411362"/>
                  </a:lnTo>
                  <a:lnTo>
                    <a:pt x="249360" y="416401"/>
                  </a:lnTo>
                  <a:cubicBezTo>
                    <a:pt x="255378" y="424316"/>
                    <a:pt x="257052" y="426314"/>
                    <a:pt x="259540" y="428559"/>
                  </a:cubicBezTo>
                  <a:cubicBezTo>
                    <a:pt x="260819" y="429716"/>
                    <a:pt x="261864" y="431443"/>
                    <a:pt x="261864" y="432397"/>
                  </a:cubicBezTo>
                  <a:cubicBezTo>
                    <a:pt x="261864" y="433351"/>
                    <a:pt x="262685" y="434447"/>
                    <a:pt x="263688" y="434837"/>
                  </a:cubicBezTo>
                  <a:cubicBezTo>
                    <a:pt x="264691" y="435220"/>
                    <a:pt x="266619" y="437586"/>
                    <a:pt x="267972" y="440102"/>
                  </a:cubicBezTo>
                  <a:cubicBezTo>
                    <a:pt x="269325" y="442617"/>
                    <a:pt x="270815" y="444667"/>
                    <a:pt x="271282" y="444667"/>
                  </a:cubicBezTo>
                  <a:cubicBezTo>
                    <a:pt x="271750" y="444667"/>
                    <a:pt x="275945" y="449736"/>
                    <a:pt x="280606" y="455924"/>
                  </a:cubicBezTo>
                  <a:cubicBezTo>
                    <a:pt x="285265" y="462120"/>
                    <a:pt x="289771" y="467196"/>
                    <a:pt x="290618" y="467211"/>
                  </a:cubicBezTo>
                  <a:cubicBezTo>
                    <a:pt x="291465" y="467226"/>
                    <a:pt x="295808" y="462608"/>
                    <a:pt x="300269" y="456953"/>
                  </a:cubicBezTo>
                  <a:close/>
                  <a:moveTo>
                    <a:pt x="424293" y="275323"/>
                  </a:moveTo>
                  <a:cubicBezTo>
                    <a:pt x="448966" y="269032"/>
                    <a:pt x="464974" y="244330"/>
                    <a:pt x="464974" y="212551"/>
                  </a:cubicBezTo>
                  <a:cubicBezTo>
                    <a:pt x="464974" y="195413"/>
                    <a:pt x="459991" y="178364"/>
                    <a:pt x="452040" y="168302"/>
                  </a:cubicBezTo>
                  <a:cubicBezTo>
                    <a:pt x="447803" y="162939"/>
                    <a:pt x="437806" y="153968"/>
                    <a:pt x="435105" y="153106"/>
                  </a:cubicBezTo>
                  <a:cubicBezTo>
                    <a:pt x="433645" y="152640"/>
                    <a:pt x="432125" y="151757"/>
                    <a:pt x="431728" y="151143"/>
                  </a:cubicBezTo>
                  <a:cubicBezTo>
                    <a:pt x="430411" y="149107"/>
                    <a:pt x="413277" y="147431"/>
                    <a:pt x="406131" y="148640"/>
                  </a:cubicBezTo>
                  <a:cubicBezTo>
                    <a:pt x="386415" y="151975"/>
                    <a:pt x="369633" y="170164"/>
                    <a:pt x="364671" y="193578"/>
                  </a:cubicBezTo>
                  <a:cubicBezTo>
                    <a:pt x="359312" y="218859"/>
                    <a:pt x="365337" y="245417"/>
                    <a:pt x="379960" y="260973"/>
                  </a:cubicBezTo>
                  <a:cubicBezTo>
                    <a:pt x="387675" y="269180"/>
                    <a:pt x="393035" y="272503"/>
                    <a:pt x="402577" y="274996"/>
                  </a:cubicBezTo>
                  <a:cubicBezTo>
                    <a:pt x="413449" y="277835"/>
                    <a:pt x="414387" y="277849"/>
                    <a:pt x="424293" y="275323"/>
                  </a:cubicBez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0" name="Полилиния: фигура 639">
              <a:extLst>
                <a:ext uri="{FF2B5EF4-FFF2-40B4-BE49-F238E27FC236}"/>
              </a:extLst>
            </p:cNvPr>
            <p:cNvSpPr/>
            <p:nvPr/>
          </p:nvSpPr>
          <p:spPr>
            <a:xfrm>
              <a:off x="-4235372" y="-1038328"/>
              <a:ext cx="80353" cy="81104"/>
            </a:xfrm>
            <a:custGeom>
              <a:avLst/>
              <a:gdLst>
                <a:gd name="connsiteX0" fmla="*/ 32474 w 80352"/>
                <a:gd name="connsiteY0" fmla="*/ 75760 h 81103"/>
                <a:gd name="connsiteX1" fmla="*/ 18398 w 80352"/>
                <a:gd name="connsiteY1" fmla="*/ 70472 h 81103"/>
                <a:gd name="connsiteX2" fmla="*/ 9533 w 80352"/>
                <a:gd name="connsiteY2" fmla="*/ 70472 h 81103"/>
                <a:gd name="connsiteX3" fmla="*/ 10154 w 80352"/>
                <a:gd name="connsiteY3" fmla="*/ 64022 h 81103"/>
                <a:gd name="connsiteX4" fmla="*/ 3056 w 80352"/>
                <a:gd name="connsiteY4" fmla="*/ 45960 h 81103"/>
                <a:gd name="connsiteX5" fmla="*/ 4464 w 80352"/>
                <a:gd name="connsiteY5" fmla="*/ 35602 h 81103"/>
                <a:gd name="connsiteX6" fmla="*/ 10000 w 80352"/>
                <a:gd name="connsiteY6" fmla="*/ 17941 h 81103"/>
                <a:gd name="connsiteX7" fmla="*/ 9195 w 80352"/>
                <a:gd name="connsiteY7" fmla="*/ 12061 h 81103"/>
                <a:gd name="connsiteX8" fmla="*/ 18482 w 80352"/>
                <a:gd name="connsiteY8" fmla="*/ 12061 h 81103"/>
                <a:gd name="connsiteX9" fmla="*/ 33933 w 80352"/>
                <a:gd name="connsiteY9" fmla="*/ 6070 h 81103"/>
                <a:gd name="connsiteX10" fmla="*/ 40098 w 80352"/>
                <a:gd name="connsiteY10" fmla="*/ 78 h 81103"/>
                <a:gd name="connsiteX11" fmla="*/ 45839 w 80352"/>
                <a:gd name="connsiteY11" fmla="*/ 6070 h 81103"/>
                <a:gd name="connsiteX12" fmla="*/ 60231 w 80352"/>
                <a:gd name="connsiteY12" fmla="*/ 12061 h 81103"/>
                <a:gd name="connsiteX13" fmla="*/ 68882 w 80352"/>
                <a:gd name="connsiteY13" fmla="*/ 12061 h 81103"/>
                <a:gd name="connsiteX14" fmla="*/ 68882 w 80352"/>
                <a:gd name="connsiteY14" fmla="*/ 21185 h 81103"/>
                <a:gd name="connsiteX15" fmla="*/ 68882 w 80352"/>
                <a:gd name="connsiteY15" fmla="*/ 30309 h 81103"/>
                <a:gd name="connsiteX16" fmla="*/ 74932 w 80352"/>
                <a:gd name="connsiteY16" fmla="*/ 35885 h 81103"/>
                <a:gd name="connsiteX17" fmla="*/ 80982 w 80352"/>
                <a:gd name="connsiteY17" fmla="*/ 41462 h 81103"/>
                <a:gd name="connsiteX18" fmla="*/ 74932 w 80352"/>
                <a:gd name="connsiteY18" fmla="*/ 46787 h 81103"/>
                <a:gd name="connsiteX19" fmla="*/ 68882 w 80352"/>
                <a:gd name="connsiteY19" fmla="*/ 52113 h 81103"/>
                <a:gd name="connsiteX20" fmla="*/ 68882 w 80352"/>
                <a:gd name="connsiteY20" fmla="*/ 61293 h 81103"/>
                <a:gd name="connsiteX21" fmla="*/ 68882 w 80352"/>
                <a:gd name="connsiteY21" fmla="*/ 70472 h 81103"/>
                <a:gd name="connsiteX22" fmla="*/ 60149 w 80352"/>
                <a:gd name="connsiteY22" fmla="*/ 70472 h 81103"/>
                <a:gd name="connsiteX23" fmla="*/ 46159 w 80352"/>
                <a:gd name="connsiteY23" fmla="*/ 75782 h 81103"/>
                <a:gd name="connsiteX24" fmla="*/ 39294 w 80352"/>
                <a:gd name="connsiteY24" fmla="*/ 81070 h 81103"/>
                <a:gd name="connsiteX25" fmla="*/ 32474 w 80352"/>
                <a:gd name="connsiteY25" fmla="*/ 75760 h 81103"/>
                <a:gd name="connsiteX26" fmla="*/ 47583 w 80352"/>
                <a:gd name="connsiteY26" fmla="*/ 60420 h 81103"/>
                <a:gd name="connsiteX27" fmla="*/ 55565 w 80352"/>
                <a:gd name="connsiteY27" fmla="*/ 55257 h 81103"/>
                <a:gd name="connsiteX28" fmla="*/ 56643 w 80352"/>
                <a:gd name="connsiteY28" fmla="*/ 36435 h 81103"/>
                <a:gd name="connsiteX29" fmla="*/ 56271 w 80352"/>
                <a:gd name="connsiteY29" fmla="*/ 19363 h 81103"/>
                <a:gd name="connsiteX30" fmla="*/ 40446 w 80352"/>
                <a:gd name="connsiteY30" fmla="*/ 18987 h 81103"/>
                <a:gd name="connsiteX31" fmla="*/ 23540 w 80352"/>
                <a:gd name="connsiteY31" fmla="*/ 20314 h 81103"/>
                <a:gd name="connsiteX32" fmla="*/ 23212 w 80352"/>
                <a:gd name="connsiteY32" fmla="*/ 54044 h 81103"/>
                <a:gd name="connsiteX33" fmla="*/ 39369 w 80352"/>
                <a:gd name="connsiteY33" fmla="*/ 63785 h 81103"/>
                <a:gd name="connsiteX34" fmla="*/ 47583 w 80352"/>
                <a:gd name="connsiteY34" fmla="*/ 60420 h 8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352" h="81103">
                  <a:moveTo>
                    <a:pt x="32474" y="75760"/>
                  </a:moveTo>
                  <a:cubicBezTo>
                    <a:pt x="27431" y="70643"/>
                    <a:pt x="26977" y="70472"/>
                    <a:pt x="18398" y="70472"/>
                  </a:cubicBezTo>
                  <a:lnTo>
                    <a:pt x="9533" y="70472"/>
                  </a:lnTo>
                  <a:lnTo>
                    <a:pt x="10154" y="64022"/>
                  </a:lnTo>
                  <a:cubicBezTo>
                    <a:pt x="10876" y="56497"/>
                    <a:pt x="8012" y="49207"/>
                    <a:pt x="3056" y="45960"/>
                  </a:cubicBezTo>
                  <a:cubicBezTo>
                    <a:pt x="-1234" y="43150"/>
                    <a:pt x="-994" y="41388"/>
                    <a:pt x="4464" y="35602"/>
                  </a:cubicBezTo>
                  <a:cubicBezTo>
                    <a:pt x="9880" y="29859"/>
                    <a:pt x="11101" y="25967"/>
                    <a:pt x="10000" y="17941"/>
                  </a:cubicBezTo>
                  <a:lnTo>
                    <a:pt x="9195" y="12061"/>
                  </a:lnTo>
                  <a:lnTo>
                    <a:pt x="18482" y="12061"/>
                  </a:lnTo>
                  <a:cubicBezTo>
                    <a:pt x="27698" y="12061"/>
                    <a:pt x="27817" y="12015"/>
                    <a:pt x="33933" y="6070"/>
                  </a:cubicBezTo>
                  <a:lnTo>
                    <a:pt x="40098" y="78"/>
                  </a:lnTo>
                  <a:lnTo>
                    <a:pt x="45839" y="6070"/>
                  </a:lnTo>
                  <a:cubicBezTo>
                    <a:pt x="51495" y="11973"/>
                    <a:pt x="51707" y="12061"/>
                    <a:pt x="60231" y="12061"/>
                  </a:cubicBezTo>
                  <a:lnTo>
                    <a:pt x="68882" y="12061"/>
                  </a:lnTo>
                  <a:lnTo>
                    <a:pt x="68882" y="21185"/>
                  </a:lnTo>
                  <a:lnTo>
                    <a:pt x="68882" y="30309"/>
                  </a:lnTo>
                  <a:lnTo>
                    <a:pt x="74932" y="35885"/>
                  </a:lnTo>
                  <a:lnTo>
                    <a:pt x="80982" y="41462"/>
                  </a:lnTo>
                  <a:lnTo>
                    <a:pt x="74932" y="46787"/>
                  </a:lnTo>
                  <a:lnTo>
                    <a:pt x="68882" y="52113"/>
                  </a:lnTo>
                  <a:lnTo>
                    <a:pt x="68882" y="61293"/>
                  </a:lnTo>
                  <a:lnTo>
                    <a:pt x="68882" y="70472"/>
                  </a:lnTo>
                  <a:lnTo>
                    <a:pt x="60149" y="70472"/>
                  </a:lnTo>
                  <a:cubicBezTo>
                    <a:pt x="51722" y="70472"/>
                    <a:pt x="51232" y="70658"/>
                    <a:pt x="46159" y="75782"/>
                  </a:cubicBezTo>
                  <a:cubicBezTo>
                    <a:pt x="43267" y="78703"/>
                    <a:pt x="40178" y="81083"/>
                    <a:pt x="39294" y="81070"/>
                  </a:cubicBezTo>
                  <a:cubicBezTo>
                    <a:pt x="38409" y="81058"/>
                    <a:pt x="35340" y="78668"/>
                    <a:pt x="32474" y="75760"/>
                  </a:cubicBezTo>
                  <a:close/>
                  <a:moveTo>
                    <a:pt x="47583" y="60420"/>
                  </a:moveTo>
                  <a:cubicBezTo>
                    <a:pt x="51175" y="58543"/>
                    <a:pt x="54767" y="56219"/>
                    <a:pt x="55565" y="55257"/>
                  </a:cubicBezTo>
                  <a:cubicBezTo>
                    <a:pt x="56495" y="54136"/>
                    <a:pt x="56882" y="47376"/>
                    <a:pt x="56643" y="36435"/>
                  </a:cubicBezTo>
                  <a:lnTo>
                    <a:pt x="56271" y="19363"/>
                  </a:lnTo>
                  <a:lnTo>
                    <a:pt x="40446" y="18987"/>
                  </a:lnTo>
                  <a:cubicBezTo>
                    <a:pt x="28678" y="18707"/>
                    <a:pt x="24345" y="19047"/>
                    <a:pt x="23540" y="20314"/>
                  </a:cubicBezTo>
                  <a:cubicBezTo>
                    <a:pt x="22318" y="22241"/>
                    <a:pt x="22051" y="49716"/>
                    <a:pt x="23212" y="54044"/>
                  </a:cubicBezTo>
                  <a:cubicBezTo>
                    <a:pt x="23928" y="56711"/>
                    <a:pt x="35471" y="63671"/>
                    <a:pt x="39369" y="63785"/>
                  </a:cubicBezTo>
                  <a:cubicBezTo>
                    <a:pt x="40296" y="63812"/>
                    <a:pt x="43992" y="62298"/>
                    <a:pt x="47583" y="60420"/>
                  </a:cubicBez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1" name="Полилиния: фигура 640">
              <a:extLst>
                <a:ext uri="{FF2B5EF4-FFF2-40B4-BE49-F238E27FC236}"/>
              </a:extLst>
            </p:cNvPr>
            <p:cNvSpPr/>
            <p:nvPr/>
          </p:nvSpPr>
          <p:spPr>
            <a:xfrm>
              <a:off x="-4088244" y="-1145821"/>
              <a:ext cx="121655" cy="458085"/>
            </a:xfrm>
            <a:custGeom>
              <a:avLst/>
              <a:gdLst>
                <a:gd name="connsiteX0" fmla="*/ 78 w 121655"/>
                <a:gd name="connsiteY0" fmla="*/ 322904 h 458084"/>
                <a:gd name="connsiteX1" fmla="*/ 2273 w 121655"/>
                <a:gd name="connsiteY1" fmla="*/ 181189 h 458084"/>
                <a:gd name="connsiteX2" fmla="*/ 6256 w 121655"/>
                <a:gd name="connsiteY2" fmla="*/ 172029 h 458084"/>
                <a:gd name="connsiteX3" fmla="*/ 8044 w 121655"/>
                <a:gd name="connsiteY3" fmla="*/ 167470 h 458084"/>
                <a:gd name="connsiteX4" fmla="*/ 10579 w 121655"/>
                <a:gd name="connsiteY4" fmla="*/ 160131 h 458084"/>
                <a:gd name="connsiteX5" fmla="*/ 17318 w 121655"/>
                <a:gd name="connsiteY5" fmla="*/ 144778 h 458084"/>
                <a:gd name="connsiteX6" fmla="*/ 23411 w 121655"/>
                <a:gd name="connsiteY6" fmla="*/ 130638 h 458084"/>
                <a:gd name="connsiteX7" fmla="*/ 25301 w 121655"/>
                <a:gd name="connsiteY7" fmla="*/ 125575 h 458084"/>
                <a:gd name="connsiteX8" fmla="*/ 28620 w 121655"/>
                <a:gd name="connsiteY8" fmla="*/ 117439 h 458084"/>
                <a:gd name="connsiteX9" fmla="*/ 31938 w 121655"/>
                <a:gd name="connsiteY9" fmla="*/ 108974 h 458084"/>
                <a:gd name="connsiteX10" fmla="*/ 37248 w 121655"/>
                <a:gd name="connsiteY10" fmla="*/ 96483 h 458084"/>
                <a:gd name="connsiteX11" fmla="*/ 42559 w 121655"/>
                <a:gd name="connsiteY11" fmla="*/ 83425 h 458084"/>
                <a:gd name="connsiteX12" fmla="*/ 44361 w 121655"/>
                <a:gd name="connsiteY12" fmla="*/ 79029 h 458084"/>
                <a:gd name="connsiteX13" fmla="*/ 47823 w 121655"/>
                <a:gd name="connsiteY13" fmla="*/ 71101 h 458084"/>
                <a:gd name="connsiteX14" fmla="*/ 52760 w 121655"/>
                <a:gd name="connsiteY14" fmla="*/ 58489 h 458084"/>
                <a:gd name="connsiteX15" fmla="*/ 66454 w 121655"/>
                <a:gd name="connsiteY15" fmla="*/ 25069 h 458084"/>
                <a:gd name="connsiteX16" fmla="*/ 67607 w 121655"/>
                <a:gd name="connsiteY16" fmla="*/ 21916 h 458084"/>
                <a:gd name="connsiteX17" fmla="*/ 71194 w 121655"/>
                <a:gd name="connsiteY17" fmla="*/ 14017 h 458084"/>
                <a:gd name="connsiteX18" fmla="*/ 75801 w 121655"/>
                <a:gd name="connsiteY18" fmla="*/ 3729 h 458084"/>
                <a:gd name="connsiteX19" fmla="*/ 77975 w 121655"/>
                <a:gd name="connsiteY19" fmla="*/ 78 h 458084"/>
                <a:gd name="connsiteX20" fmla="*/ 83167 w 121655"/>
                <a:gd name="connsiteY20" fmla="*/ 5674 h 458084"/>
                <a:gd name="connsiteX21" fmla="*/ 95660 w 121655"/>
                <a:gd name="connsiteY21" fmla="*/ 23229 h 458084"/>
                <a:gd name="connsiteX22" fmla="*/ 100160 w 121655"/>
                <a:gd name="connsiteY22" fmla="*/ 31680 h 458084"/>
                <a:gd name="connsiteX23" fmla="*/ 106307 w 121655"/>
                <a:gd name="connsiteY23" fmla="*/ 44750 h 458084"/>
                <a:gd name="connsiteX24" fmla="*/ 108934 w 121655"/>
                <a:gd name="connsiteY24" fmla="*/ 51188 h 458084"/>
                <a:gd name="connsiteX25" fmla="*/ 111590 w 121655"/>
                <a:gd name="connsiteY25" fmla="*/ 59817 h 458084"/>
                <a:gd name="connsiteX26" fmla="*/ 114278 w 121655"/>
                <a:gd name="connsiteY26" fmla="*/ 68445 h 458084"/>
                <a:gd name="connsiteX27" fmla="*/ 121379 w 121655"/>
                <a:gd name="connsiteY27" fmla="*/ 108562 h 458084"/>
                <a:gd name="connsiteX28" fmla="*/ 121547 w 121655"/>
                <a:gd name="connsiteY28" fmla="*/ 123998 h 458084"/>
                <a:gd name="connsiteX29" fmla="*/ 117117 w 121655"/>
                <a:gd name="connsiteY29" fmla="*/ 125163 h 458084"/>
                <a:gd name="connsiteX30" fmla="*/ 97996 w 121655"/>
                <a:gd name="connsiteY30" fmla="*/ 145033 h 458084"/>
                <a:gd name="connsiteX31" fmla="*/ 89686 w 121655"/>
                <a:gd name="connsiteY31" fmla="*/ 187390 h 458084"/>
                <a:gd name="connsiteX32" fmla="*/ 91199 w 121655"/>
                <a:gd name="connsiteY32" fmla="*/ 209958 h 458084"/>
                <a:gd name="connsiteX33" fmla="*/ 94330 w 121655"/>
                <a:gd name="connsiteY33" fmla="*/ 219089 h 458084"/>
                <a:gd name="connsiteX34" fmla="*/ 116330 w 121655"/>
                <a:gd name="connsiteY34" fmla="*/ 246441 h 458084"/>
                <a:gd name="connsiteX35" fmla="*/ 122210 w 121655"/>
                <a:gd name="connsiteY35" fmla="*/ 248867 h 458084"/>
                <a:gd name="connsiteX36" fmla="*/ 122210 w 121655"/>
                <a:gd name="connsiteY36" fmla="*/ 353468 h 458084"/>
                <a:gd name="connsiteX37" fmla="*/ 122210 w 121655"/>
                <a:gd name="connsiteY37" fmla="*/ 458069 h 458084"/>
                <a:gd name="connsiteX38" fmla="*/ 61144 w 121655"/>
                <a:gd name="connsiteY38" fmla="*/ 458069 h 458084"/>
                <a:gd name="connsiteX39" fmla="*/ 78 w 121655"/>
                <a:gd name="connsiteY39" fmla="*/ 458069 h 4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655" h="458084">
                  <a:moveTo>
                    <a:pt x="78" y="322904"/>
                  </a:moveTo>
                  <a:cubicBezTo>
                    <a:pt x="78" y="200708"/>
                    <a:pt x="289" y="187104"/>
                    <a:pt x="2273" y="181189"/>
                  </a:cubicBezTo>
                  <a:cubicBezTo>
                    <a:pt x="3480" y="177591"/>
                    <a:pt x="5272" y="173469"/>
                    <a:pt x="6256" y="172029"/>
                  </a:cubicBezTo>
                  <a:cubicBezTo>
                    <a:pt x="7239" y="170589"/>
                    <a:pt x="8044" y="168537"/>
                    <a:pt x="8044" y="167470"/>
                  </a:cubicBezTo>
                  <a:cubicBezTo>
                    <a:pt x="8044" y="166402"/>
                    <a:pt x="9184" y="163100"/>
                    <a:pt x="10579" y="160131"/>
                  </a:cubicBezTo>
                  <a:cubicBezTo>
                    <a:pt x="11974" y="157163"/>
                    <a:pt x="15007" y="150254"/>
                    <a:pt x="17318" y="144778"/>
                  </a:cubicBezTo>
                  <a:cubicBezTo>
                    <a:pt x="19629" y="139302"/>
                    <a:pt x="22371" y="132939"/>
                    <a:pt x="23411" y="130638"/>
                  </a:cubicBezTo>
                  <a:cubicBezTo>
                    <a:pt x="24451" y="128337"/>
                    <a:pt x="25301" y="126059"/>
                    <a:pt x="25301" y="125575"/>
                  </a:cubicBezTo>
                  <a:cubicBezTo>
                    <a:pt x="25301" y="125091"/>
                    <a:pt x="26794" y="121430"/>
                    <a:pt x="28620" y="117439"/>
                  </a:cubicBezTo>
                  <a:cubicBezTo>
                    <a:pt x="30446" y="113449"/>
                    <a:pt x="31938" y="109639"/>
                    <a:pt x="31938" y="108974"/>
                  </a:cubicBezTo>
                  <a:cubicBezTo>
                    <a:pt x="31938" y="108309"/>
                    <a:pt x="34328" y="102688"/>
                    <a:pt x="37248" y="96483"/>
                  </a:cubicBezTo>
                  <a:cubicBezTo>
                    <a:pt x="40170" y="90278"/>
                    <a:pt x="42559" y="84402"/>
                    <a:pt x="42559" y="83425"/>
                  </a:cubicBezTo>
                  <a:cubicBezTo>
                    <a:pt x="42559" y="82447"/>
                    <a:pt x="43370" y="80469"/>
                    <a:pt x="44361" y="79029"/>
                  </a:cubicBezTo>
                  <a:cubicBezTo>
                    <a:pt x="45353" y="77589"/>
                    <a:pt x="46910" y="74021"/>
                    <a:pt x="47823" y="71101"/>
                  </a:cubicBezTo>
                  <a:cubicBezTo>
                    <a:pt x="48735" y="68180"/>
                    <a:pt x="50957" y="62505"/>
                    <a:pt x="52760" y="58489"/>
                  </a:cubicBezTo>
                  <a:cubicBezTo>
                    <a:pt x="62114" y="37654"/>
                    <a:pt x="66454" y="27062"/>
                    <a:pt x="66454" y="25069"/>
                  </a:cubicBezTo>
                  <a:cubicBezTo>
                    <a:pt x="66454" y="24028"/>
                    <a:pt x="66973" y="22610"/>
                    <a:pt x="67607" y="21916"/>
                  </a:cubicBezTo>
                  <a:cubicBezTo>
                    <a:pt x="68241" y="21222"/>
                    <a:pt x="69855" y="17668"/>
                    <a:pt x="71194" y="14017"/>
                  </a:cubicBezTo>
                  <a:cubicBezTo>
                    <a:pt x="72533" y="10366"/>
                    <a:pt x="74606" y="5737"/>
                    <a:pt x="75801" y="3729"/>
                  </a:cubicBezTo>
                  <a:lnTo>
                    <a:pt x="77975" y="78"/>
                  </a:lnTo>
                  <a:lnTo>
                    <a:pt x="83167" y="5674"/>
                  </a:lnTo>
                  <a:cubicBezTo>
                    <a:pt x="87648" y="10505"/>
                    <a:pt x="95660" y="21763"/>
                    <a:pt x="95660" y="23229"/>
                  </a:cubicBezTo>
                  <a:cubicBezTo>
                    <a:pt x="95660" y="23498"/>
                    <a:pt x="97685" y="27301"/>
                    <a:pt x="100160" y="31680"/>
                  </a:cubicBezTo>
                  <a:cubicBezTo>
                    <a:pt x="102634" y="36059"/>
                    <a:pt x="105401" y="41940"/>
                    <a:pt x="106307" y="44750"/>
                  </a:cubicBezTo>
                  <a:cubicBezTo>
                    <a:pt x="107212" y="47561"/>
                    <a:pt x="108395" y="50458"/>
                    <a:pt x="108934" y="51188"/>
                  </a:cubicBezTo>
                  <a:cubicBezTo>
                    <a:pt x="109473" y="51918"/>
                    <a:pt x="110668" y="55801"/>
                    <a:pt x="111590" y="59817"/>
                  </a:cubicBezTo>
                  <a:cubicBezTo>
                    <a:pt x="112511" y="63832"/>
                    <a:pt x="113721" y="67716"/>
                    <a:pt x="114278" y="68445"/>
                  </a:cubicBezTo>
                  <a:cubicBezTo>
                    <a:pt x="117418" y="72561"/>
                    <a:pt x="121223" y="94054"/>
                    <a:pt x="121379" y="108562"/>
                  </a:cubicBezTo>
                  <a:lnTo>
                    <a:pt x="121547" y="123998"/>
                  </a:lnTo>
                  <a:lnTo>
                    <a:pt x="117117" y="125163"/>
                  </a:lnTo>
                  <a:cubicBezTo>
                    <a:pt x="111343" y="126682"/>
                    <a:pt x="102234" y="136147"/>
                    <a:pt x="97996" y="145033"/>
                  </a:cubicBezTo>
                  <a:cubicBezTo>
                    <a:pt x="91074" y="159544"/>
                    <a:pt x="89686" y="166621"/>
                    <a:pt x="89686" y="187390"/>
                  </a:cubicBezTo>
                  <a:cubicBezTo>
                    <a:pt x="89686" y="199147"/>
                    <a:pt x="90281" y="208025"/>
                    <a:pt x="91199" y="209958"/>
                  </a:cubicBezTo>
                  <a:cubicBezTo>
                    <a:pt x="92032" y="211711"/>
                    <a:pt x="93440" y="215820"/>
                    <a:pt x="94330" y="219089"/>
                  </a:cubicBezTo>
                  <a:cubicBezTo>
                    <a:pt x="97399" y="230369"/>
                    <a:pt x="107348" y="242739"/>
                    <a:pt x="116330" y="246441"/>
                  </a:cubicBezTo>
                  <a:lnTo>
                    <a:pt x="122210" y="248867"/>
                  </a:lnTo>
                  <a:lnTo>
                    <a:pt x="122210" y="353468"/>
                  </a:lnTo>
                  <a:lnTo>
                    <a:pt x="122210" y="458069"/>
                  </a:lnTo>
                  <a:lnTo>
                    <a:pt x="61144" y="458069"/>
                  </a:lnTo>
                  <a:lnTo>
                    <a:pt x="78" y="458069"/>
                  </a:ln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2" name="Полилиния: фигура 641">
              <a:extLst>
                <a:ext uri="{FF2B5EF4-FFF2-40B4-BE49-F238E27FC236}"/>
              </a:extLst>
            </p:cNvPr>
            <p:cNvSpPr/>
            <p:nvPr/>
          </p:nvSpPr>
          <p:spPr>
            <a:xfrm>
              <a:off x="-4291824" y="-1208215"/>
              <a:ext cx="93119" cy="102130"/>
            </a:xfrm>
            <a:custGeom>
              <a:avLst/>
              <a:gdLst>
                <a:gd name="connsiteX0" fmla="*/ 47976 w 93118"/>
                <a:gd name="connsiteY0" fmla="*/ 100638 h 102130"/>
                <a:gd name="connsiteX1" fmla="*/ 15782 w 93118"/>
                <a:gd name="connsiteY1" fmla="*/ 56797 h 102130"/>
                <a:gd name="connsiteX2" fmla="*/ 155 w 93118"/>
                <a:gd name="connsiteY2" fmla="*/ 35076 h 102130"/>
                <a:gd name="connsiteX3" fmla="*/ 10187 w 93118"/>
                <a:gd name="connsiteY3" fmla="*/ 32043 h 102130"/>
                <a:gd name="connsiteX4" fmla="*/ 23779 w 93118"/>
                <a:gd name="connsiteY4" fmla="*/ 29459 h 102130"/>
                <a:gd name="connsiteX5" fmla="*/ 39709 w 93118"/>
                <a:gd name="connsiteY5" fmla="*/ 24040 h 102130"/>
                <a:gd name="connsiteX6" fmla="*/ 62277 w 93118"/>
                <a:gd name="connsiteY6" fmla="*/ 15377 h 102130"/>
                <a:gd name="connsiteX7" fmla="*/ 74889 w 93118"/>
                <a:gd name="connsiteY7" fmla="*/ 10066 h 102130"/>
                <a:gd name="connsiteX8" fmla="*/ 80372 w 93118"/>
                <a:gd name="connsiteY8" fmla="*/ 7160 h 102130"/>
                <a:gd name="connsiteX9" fmla="*/ 93091 w 93118"/>
                <a:gd name="connsiteY9" fmla="*/ 78 h 102130"/>
                <a:gd name="connsiteX10" fmla="*/ 84063 w 93118"/>
                <a:gd name="connsiteY10" fmla="*/ 23018 h 102130"/>
                <a:gd name="connsiteX11" fmla="*/ 81526 w 93118"/>
                <a:gd name="connsiteY11" fmla="*/ 29408 h 102130"/>
                <a:gd name="connsiteX12" fmla="*/ 78068 w 93118"/>
                <a:gd name="connsiteY12" fmla="*/ 38328 h 102130"/>
                <a:gd name="connsiteX13" fmla="*/ 71569 w 93118"/>
                <a:gd name="connsiteY13" fmla="*/ 52515 h 102130"/>
                <a:gd name="connsiteX14" fmla="*/ 58806 w 93118"/>
                <a:gd name="connsiteY14" fmla="*/ 81721 h 102130"/>
                <a:gd name="connsiteX15" fmla="*/ 54933 w 93118"/>
                <a:gd name="connsiteY15" fmla="*/ 90349 h 102130"/>
                <a:gd name="connsiteX16" fmla="*/ 52384 w 93118"/>
                <a:gd name="connsiteY16" fmla="*/ 96655 h 102130"/>
                <a:gd name="connsiteX17" fmla="*/ 47976 w 93118"/>
                <a:gd name="connsiteY17" fmla="*/ 100638 h 10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118" h="102130">
                  <a:moveTo>
                    <a:pt x="47976" y="100638"/>
                  </a:moveTo>
                  <a:cubicBezTo>
                    <a:pt x="47298" y="98894"/>
                    <a:pt x="20730" y="62716"/>
                    <a:pt x="15782" y="56797"/>
                  </a:cubicBezTo>
                  <a:cubicBezTo>
                    <a:pt x="14058" y="54735"/>
                    <a:pt x="1363" y="37090"/>
                    <a:pt x="155" y="35076"/>
                  </a:cubicBezTo>
                  <a:cubicBezTo>
                    <a:pt x="-467" y="34040"/>
                    <a:pt x="2675" y="33090"/>
                    <a:pt x="10187" y="32043"/>
                  </a:cubicBezTo>
                  <a:cubicBezTo>
                    <a:pt x="16202" y="31204"/>
                    <a:pt x="22319" y="30041"/>
                    <a:pt x="23779" y="29459"/>
                  </a:cubicBezTo>
                  <a:cubicBezTo>
                    <a:pt x="25239" y="28877"/>
                    <a:pt x="32408" y="26438"/>
                    <a:pt x="39709" y="24040"/>
                  </a:cubicBezTo>
                  <a:cubicBezTo>
                    <a:pt x="47010" y="21640"/>
                    <a:pt x="57166" y="17742"/>
                    <a:pt x="62277" y="15377"/>
                  </a:cubicBezTo>
                  <a:cubicBezTo>
                    <a:pt x="67388" y="13011"/>
                    <a:pt x="73063" y="10622"/>
                    <a:pt x="74889" y="10066"/>
                  </a:cubicBezTo>
                  <a:cubicBezTo>
                    <a:pt x="76714" y="9511"/>
                    <a:pt x="79181" y="8204"/>
                    <a:pt x="80372" y="7160"/>
                  </a:cubicBezTo>
                  <a:cubicBezTo>
                    <a:pt x="82248" y="5517"/>
                    <a:pt x="92014" y="78"/>
                    <a:pt x="93091" y="78"/>
                  </a:cubicBezTo>
                  <a:cubicBezTo>
                    <a:pt x="94713" y="78"/>
                    <a:pt x="91396" y="8505"/>
                    <a:pt x="84063" y="23018"/>
                  </a:cubicBezTo>
                  <a:cubicBezTo>
                    <a:pt x="82667" y="25779"/>
                    <a:pt x="81526" y="28654"/>
                    <a:pt x="81526" y="29408"/>
                  </a:cubicBezTo>
                  <a:cubicBezTo>
                    <a:pt x="81526" y="30162"/>
                    <a:pt x="79970" y="34175"/>
                    <a:pt x="78068" y="38328"/>
                  </a:cubicBezTo>
                  <a:cubicBezTo>
                    <a:pt x="76167" y="42480"/>
                    <a:pt x="73242" y="48864"/>
                    <a:pt x="71569" y="52515"/>
                  </a:cubicBezTo>
                  <a:cubicBezTo>
                    <a:pt x="64650" y="67612"/>
                    <a:pt x="61788" y="74163"/>
                    <a:pt x="58806" y="81721"/>
                  </a:cubicBezTo>
                  <a:cubicBezTo>
                    <a:pt x="57078" y="86101"/>
                    <a:pt x="55335" y="89984"/>
                    <a:pt x="54933" y="90349"/>
                  </a:cubicBezTo>
                  <a:cubicBezTo>
                    <a:pt x="54530" y="90714"/>
                    <a:pt x="53384" y="93552"/>
                    <a:pt x="52384" y="96655"/>
                  </a:cubicBezTo>
                  <a:cubicBezTo>
                    <a:pt x="50542" y="102380"/>
                    <a:pt x="49145" y="103641"/>
                    <a:pt x="47976" y="100638"/>
                  </a:cubicBez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3" name="Полилиния: фигура 642">
              <a:extLst>
                <a:ext uri="{FF2B5EF4-FFF2-40B4-BE49-F238E27FC236}"/>
              </a:extLst>
            </p:cNvPr>
            <p:cNvSpPr/>
            <p:nvPr/>
          </p:nvSpPr>
          <p:spPr>
            <a:xfrm>
              <a:off x="-4439519" y="-1207969"/>
              <a:ext cx="92368" cy="101379"/>
            </a:xfrm>
            <a:custGeom>
              <a:avLst/>
              <a:gdLst>
                <a:gd name="connsiteX0" fmla="*/ 40757 w 92367"/>
                <a:gd name="connsiteY0" fmla="*/ 95064 h 101379"/>
                <a:gd name="connsiteX1" fmla="*/ 35172 w 92367"/>
                <a:gd name="connsiteY1" fmla="*/ 82139 h 101379"/>
                <a:gd name="connsiteX2" fmla="*/ 31421 w 92367"/>
                <a:gd name="connsiteY2" fmla="*/ 73510 h 101379"/>
                <a:gd name="connsiteX3" fmla="*/ 20971 w 92367"/>
                <a:gd name="connsiteY3" fmla="*/ 50030 h 101379"/>
                <a:gd name="connsiteX4" fmla="*/ 16819 w 92367"/>
                <a:gd name="connsiteY4" fmla="*/ 40324 h 101379"/>
                <a:gd name="connsiteX5" fmla="*/ 13369 w 92367"/>
                <a:gd name="connsiteY5" fmla="*/ 31943 h 101379"/>
                <a:gd name="connsiteX6" fmla="*/ 8173 w 92367"/>
                <a:gd name="connsiteY6" fmla="*/ 20409 h 101379"/>
                <a:gd name="connsiteX7" fmla="*/ 2975 w 92367"/>
                <a:gd name="connsiteY7" fmla="*/ 8590 h 101379"/>
                <a:gd name="connsiteX8" fmla="*/ 131 w 92367"/>
                <a:gd name="connsiteY8" fmla="*/ 147 h 101379"/>
                <a:gd name="connsiteX9" fmla="*/ 4462 w 92367"/>
                <a:gd name="connsiteY9" fmla="*/ 2140 h 101379"/>
                <a:gd name="connsiteX10" fmla="*/ 34740 w 92367"/>
                <a:gd name="connsiteY10" fmla="*/ 17203 h 101379"/>
                <a:gd name="connsiteX11" fmla="*/ 61290 w 92367"/>
                <a:gd name="connsiteY11" fmla="*/ 26553 h 101379"/>
                <a:gd name="connsiteX12" fmla="*/ 69256 w 92367"/>
                <a:gd name="connsiteY12" fmla="*/ 29104 h 101379"/>
                <a:gd name="connsiteX13" fmla="*/ 82768 w 92367"/>
                <a:gd name="connsiteY13" fmla="*/ 31785 h 101379"/>
                <a:gd name="connsiteX14" fmla="*/ 92813 w 92367"/>
                <a:gd name="connsiteY14" fmla="*/ 35483 h 101379"/>
                <a:gd name="connsiteX15" fmla="*/ 82742 w 92367"/>
                <a:gd name="connsiteY15" fmla="*/ 49104 h 101379"/>
                <a:gd name="connsiteX16" fmla="*/ 80088 w 92367"/>
                <a:gd name="connsiteY16" fmla="*/ 52697 h 101379"/>
                <a:gd name="connsiteX17" fmla="*/ 54932 w 92367"/>
                <a:gd name="connsiteY17" fmla="*/ 87476 h 101379"/>
                <a:gd name="connsiteX18" fmla="*/ 49454 w 92367"/>
                <a:gd name="connsiteY18" fmla="*/ 95167 h 101379"/>
                <a:gd name="connsiteX19" fmla="*/ 44631 w 92367"/>
                <a:gd name="connsiteY19" fmla="*/ 101428 h 101379"/>
                <a:gd name="connsiteX20" fmla="*/ 40757 w 92367"/>
                <a:gd name="connsiteY20" fmla="*/ 95064 h 1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367" h="101379">
                  <a:moveTo>
                    <a:pt x="40757" y="95064"/>
                  </a:moveTo>
                  <a:cubicBezTo>
                    <a:pt x="39149" y="91241"/>
                    <a:pt x="36636" y="85425"/>
                    <a:pt x="35172" y="82139"/>
                  </a:cubicBezTo>
                  <a:cubicBezTo>
                    <a:pt x="33708" y="78853"/>
                    <a:pt x="32020" y="74971"/>
                    <a:pt x="31421" y="73510"/>
                  </a:cubicBezTo>
                  <a:cubicBezTo>
                    <a:pt x="29143" y="67954"/>
                    <a:pt x="24973" y="58582"/>
                    <a:pt x="20971" y="50030"/>
                  </a:cubicBezTo>
                  <a:cubicBezTo>
                    <a:pt x="18687" y="45148"/>
                    <a:pt x="16819" y="40779"/>
                    <a:pt x="16819" y="40324"/>
                  </a:cubicBezTo>
                  <a:cubicBezTo>
                    <a:pt x="16819" y="39867"/>
                    <a:pt x="15266" y="36096"/>
                    <a:pt x="13369" y="31943"/>
                  </a:cubicBezTo>
                  <a:cubicBezTo>
                    <a:pt x="11473" y="27790"/>
                    <a:pt x="9134" y="22599"/>
                    <a:pt x="8173" y="20409"/>
                  </a:cubicBezTo>
                  <a:cubicBezTo>
                    <a:pt x="7211" y="18219"/>
                    <a:pt x="4872" y="12900"/>
                    <a:pt x="2975" y="8590"/>
                  </a:cubicBezTo>
                  <a:cubicBezTo>
                    <a:pt x="1079" y="4279"/>
                    <a:pt x="-202" y="480"/>
                    <a:pt x="131" y="147"/>
                  </a:cubicBezTo>
                  <a:cubicBezTo>
                    <a:pt x="463" y="-185"/>
                    <a:pt x="2412" y="712"/>
                    <a:pt x="4462" y="2140"/>
                  </a:cubicBezTo>
                  <a:cubicBezTo>
                    <a:pt x="8132" y="4697"/>
                    <a:pt x="26958" y="14063"/>
                    <a:pt x="34740" y="17203"/>
                  </a:cubicBezTo>
                  <a:cubicBezTo>
                    <a:pt x="43653" y="20799"/>
                    <a:pt x="56294" y="25251"/>
                    <a:pt x="61290" y="26553"/>
                  </a:cubicBezTo>
                  <a:cubicBezTo>
                    <a:pt x="64211" y="27315"/>
                    <a:pt x="67795" y="28462"/>
                    <a:pt x="69256" y="29104"/>
                  </a:cubicBezTo>
                  <a:cubicBezTo>
                    <a:pt x="70716" y="29746"/>
                    <a:pt x="76796" y="30953"/>
                    <a:pt x="82768" y="31785"/>
                  </a:cubicBezTo>
                  <a:cubicBezTo>
                    <a:pt x="91950" y="33065"/>
                    <a:pt x="93500" y="33636"/>
                    <a:pt x="92813" y="35483"/>
                  </a:cubicBezTo>
                  <a:cubicBezTo>
                    <a:pt x="91948" y="37811"/>
                    <a:pt x="84608" y="47739"/>
                    <a:pt x="82742" y="49104"/>
                  </a:cubicBezTo>
                  <a:cubicBezTo>
                    <a:pt x="82129" y="49552"/>
                    <a:pt x="80934" y="51170"/>
                    <a:pt x="80088" y="52697"/>
                  </a:cubicBezTo>
                  <a:cubicBezTo>
                    <a:pt x="78748" y="55114"/>
                    <a:pt x="59376" y="81897"/>
                    <a:pt x="54932" y="87476"/>
                  </a:cubicBezTo>
                  <a:cubicBezTo>
                    <a:pt x="54048" y="88585"/>
                    <a:pt x="51583" y="92046"/>
                    <a:pt x="49454" y="95167"/>
                  </a:cubicBezTo>
                  <a:cubicBezTo>
                    <a:pt x="47324" y="98287"/>
                    <a:pt x="45155" y="101105"/>
                    <a:pt x="44631" y="101428"/>
                  </a:cubicBezTo>
                  <a:cubicBezTo>
                    <a:pt x="44108" y="101751"/>
                    <a:pt x="42365" y="98888"/>
                    <a:pt x="40757" y="95064"/>
                  </a:cubicBez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4" name="Полилиния: фигура 643">
              <a:extLst>
                <a:ext uri="{FF2B5EF4-FFF2-40B4-BE49-F238E27FC236}"/>
              </a:extLst>
            </p:cNvPr>
            <p:cNvSpPr/>
            <p:nvPr/>
          </p:nvSpPr>
          <p:spPr>
            <a:xfrm>
              <a:off x="-4673691" y="-1144705"/>
              <a:ext cx="122406" cy="456583"/>
            </a:xfrm>
            <a:custGeom>
              <a:avLst/>
              <a:gdLst>
                <a:gd name="connsiteX0" fmla="*/ 89 w 122406"/>
                <a:gd name="connsiteY0" fmla="*/ 352081 h 456582"/>
                <a:gd name="connsiteX1" fmla="*/ 2040 w 122406"/>
                <a:gd name="connsiteY1" fmla="*/ 247210 h 456582"/>
                <a:gd name="connsiteX2" fmla="*/ 15881 w 122406"/>
                <a:gd name="connsiteY2" fmla="*/ 238897 h 456582"/>
                <a:gd name="connsiteX3" fmla="*/ 20213 w 122406"/>
                <a:gd name="connsiteY3" fmla="*/ 234106 h 456582"/>
                <a:gd name="connsiteX4" fmla="*/ 22657 w 122406"/>
                <a:gd name="connsiteY4" fmla="*/ 230756 h 456582"/>
                <a:gd name="connsiteX5" fmla="*/ 24486 w 122406"/>
                <a:gd name="connsiteY5" fmla="*/ 227400 h 456582"/>
                <a:gd name="connsiteX6" fmla="*/ 33168 w 122406"/>
                <a:gd name="connsiteY6" fmla="*/ 202339 h 456582"/>
                <a:gd name="connsiteX7" fmla="*/ 23459 w 122406"/>
                <a:gd name="connsiteY7" fmla="*/ 139690 h 456582"/>
                <a:gd name="connsiteX8" fmla="*/ 6948 w 122406"/>
                <a:gd name="connsiteY8" fmla="*/ 124299 h 456582"/>
                <a:gd name="connsiteX9" fmla="*/ 1749 w 122406"/>
                <a:gd name="connsiteY9" fmla="*/ 123016 h 456582"/>
                <a:gd name="connsiteX10" fmla="*/ 1958 w 122406"/>
                <a:gd name="connsiteY10" fmla="*/ 94258 h 456582"/>
                <a:gd name="connsiteX11" fmla="*/ 5500 w 122406"/>
                <a:gd name="connsiteY11" fmla="*/ 78886 h 456582"/>
                <a:gd name="connsiteX12" fmla="*/ 8278 w 122406"/>
                <a:gd name="connsiteY12" fmla="*/ 68519 h 456582"/>
                <a:gd name="connsiteX13" fmla="*/ 9382 w 122406"/>
                <a:gd name="connsiteY13" fmla="*/ 65895 h 456582"/>
                <a:gd name="connsiteX14" fmla="*/ 24237 w 122406"/>
                <a:gd name="connsiteY14" fmla="*/ 28831 h 456582"/>
                <a:gd name="connsiteX15" fmla="*/ 42934 w 122406"/>
                <a:gd name="connsiteY15" fmla="*/ 1272 h 456582"/>
                <a:gd name="connsiteX16" fmla="*/ 49177 w 122406"/>
                <a:gd name="connsiteY16" fmla="*/ 6697 h 456582"/>
                <a:gd name="connsiteX17" fmla="*/ 54530 w 122406"/>
                <a:gd name="connsiteY17" fmla="*/ 19538 h 456582"/>
                <a:gd name="connsiteX18" fmla="*/ 59805 w 122406"/>
                <a:gd name="connsiteY18" fmla="*/ 32150 h 456582"/>
                <a:gd name="connsiteX19" fmla="*/ 70157 w 122406"/>
                <a:gd name="connsiteY19" fmla="*/ 56709 h 456582"/>
                <a:gd name="connsiteX20" fmla="*/ 75156 w 122406"/>
                <a:gd name="connsiteY20" fmla="*/ 69298 h 456582"/>
                <a:gd name="connsiteX21" fmla="*/ 83050 w 122406"/>
                <a:gd name="connsiteY21" fmla="*/ 88005 h 456582"/>
                <a:gd name="connsiteX22" fmla="*/ 90925 w 122406"/>
                <a:gd name="connsiteY22" fmla="*/ 107233 h 456582"/>
                <a:gd name="connsiteX23" fmla="*/ 95212 w 122406"/>
                <a:gd name="connsiteY23" fmla="*/ 118396 h 456582"/>
                <a:gd name="connsiteX24" fmla="*/ 99682 w 122406"/>
                <a:gd name="connsiteY24" fmla="*/ 128395 h 456582"/>
                <a:gd name="connsiteX25" fmla="*/ 108946 w 122406"/>
                <a:gd name="connsiteY25" fmla="*/ 150927 h 456582"/>
                <a:gd name="connsiteX26" fmla="*/ 111453 w 122406"/>
                <a:gd name="connsiteY26" fmla="*/ 157341 h 456582"/>
                <a:gd name="connsiteX27" fmla="*/ 118145 w 122406"/>
                <a:gd name="connsiteY27" fmla="*/ 173031 h 456582"/>
                <a:gd name="connsiteX28" fmla="*/ 122330 w 122406"/>
                <a:gd name="connsiteY28" fmla="*/ 183153 h 456582"/>
                <a:gd name="connsiteX29" fmla="*/ 122307 w 122406"/>
                <a:gd name="connsiteY29" fmla="*/ 293169 h 456582"/>
                <a:gd name="connsiteX30" fmla="*/ 122253 w 122406"/>
                <a:gd name="connsiteY30" fmla="*/ 430076 h 456582"/>
                <a:gd name="connsiteX31" fmla="*/ 122221 w 122406"/>
                <a:gd name="connsiteY31" fmla="*/ 456953 h 456582"/>
                <a:gd name="connsiteX32" fmla="*/ 61155 w 122406"/>
                <a:gd name="connsiteY32" fmla="*/ 456953 h 456582"/>
                <a:gd name="connsiteX33" fmla="*/ 89 w 122406"/>
                <a:gd name="connsiteY33" fmla="*/ 456953 h 4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2406" h="456582">
                  <a:moveTo>
                    <a:pt x="89" y="352081"/>
                  </a:moveTo>
                  <a:cubicBezTo>
                    <a:pt x="89" y="260712"/>
                    <a:pt x="340" y="247210"/>
                    <a:pt x="2040" y="247210"/>
                  </a:cubicBezTo>
                  <a:cubicBezTo>
                    <a:pt x="4986" y="247210"/>
                    <a:pt x="13743" y="241946"/>
                    <a:pt x="15881" y="238897"/>
                  </a:cubicBezTo>
                  <a:cubicBezTo>
                    <a:pt x="16919" y="237410"/>
                    <a:pt x="18869" y="235262"/>
                    <a:pt x="20213" y="234106"/>
                  </a:cubicBezTo>
                  <a:cubicBezTo>
                    <a:pt x="21557" y="232957"/>
                    <a:pt x="22657" y="231447"/>
                    <a:pt x="22657" y="230756"/>
                  </a:cubicBezTo>
                  <a:cubicBezTo>
                    <a:pt x="22657" y="230063"/>
                    <a:pt x="23480" y="228553"/>
                    <a:pt x="24486" y="227400"/>
                  </a:cubicBezTo>
                  <a:cubicBezTo>
                    <a:pt x="26727" y="224831"/>
                    <a:pt x="31228" y="211841"/>
                    <a:pt x="33168" y="202339"/>
                  </a:cubicBezTo>
                  <a:cubicBezTo>
                    <a:pt x="37094" y="183116"/>
                    <a:pt x="32867" y="155843"/>
                    <a:pt x="23459" y="139690"/>
                  </a:cubicBezTo>
                  <a:cubicBezTo>
                    <a:pt x="19644" y="133139"/>
                    <a:pt x="11141" y="125214"/>
                    <a:pt x="6948" y="124299"/>
                  </a:cubicBezTo>
                  <a:cubicBezTo>
                    <a:pt x="5001" y="123875"/>
                    <a:pt x="2661" y="123297"/>
                    <a:pt x="1749" y="123016"/>
                  </a:cubicBezTo>
                  <a:cubicBezTo>
                    <a:pt x="-586" y="122296"/>
                    <a:pt x="-434" y="101541"/>
                    <a:pt x="1958" y="94258"/>
                  </a:cubicBezTo>
                  <a:cubicBezTo>
                    <a:pt x="2986" y="91129"/>
                    <a:pt x="4580" y="84212"/>
                    <a:pt x="5500" y="78886"/>
                  </a:cubicBezTo>
                  <a:cubicBezTo>
                    <a:pt x="6421" y="73559"/>
                    <a:pt x="7670" y="68894"/>
                    <a:pt x="8278" y="68519"/>
                  </a:cubicBezTo>
                  <a:cubicBezTo>
                    <a:pt x="8885" y="68143"/>
                    <a:pt x="9382" y="66963"/>
                    <a:pt x="9382" y="65895"/>
                  </a:cubicBezTo>
                  <a:cubicBezTo>
                    <a:pt x="9382" y="62767"/>
                    <a:pt x="18365" y="40356"/>
                    <a:pt x="24237" y="28831"/>
                  </a:cubicBezTo>
                  <a:cubicBezTo>
                    <a:pt x="31133" y="15298"/>
                    <a:pt x="38821" y="3967"/>
                    <a:pt x="42934" y="1272"/>
                  </a:cubicBezTo>
                  <a:cubicBezTo>
                    <a:pt x="46135" y="-826"/>
                    <a:pt x="46161" y="-802"/>
                    <a:pt x="49177" y="6697"/>
                  </a:cubicBezTo>
                  <a:cubicBezTo>
                    <a:pt x="50843" y="10839"/>
                    <a:pt x="53252" y="16618"/>
                    <a:pt x="54530" y="19538"/>
                  </a:cubicBezTo>
                  <a:cubicBezTo>
                    <a:pt x="55808" y="22459"/>
                    <a:pt x="58182" y="28134"/>
                    <a:pt x="59805" y="32150"/>
                  </a:cubicBezTo>
                  <a:cubicBezTo>
                    <a:pt x="63203" y="40558"/>
                    <a:pt x="64613" y="43902"/>
                    <a:pt x="70157" y="56709"/>
                  </a:cubicBezTo>
                  <a:cubicBezTo>
                    <a:pt x="72370" y="61820"/>
                    <a:pt x="74619" y="67485"/>
                    <a:pt x="75156" y="69298"/>
                  </a:cubicBezTo>
                  <a:cubicBezTo>
                    <a:pt x="75694" y="71111"/>
                    <a:pt x="79246" y="79529"/>
                    <a:pt x="83050" y="88005"/>
                  </a:cubicBezTo>
                  <a:cubicBezTo>
                    <a:pt x="86854" y="96480"/>
                    <a:pt x="90398" y="105133"/>
                    <a:pt x="90925" y="107233"/>
                  </a:cubicBezTo>
                  <a:cubicBezTo>
                    <a:pt x="91453" y="109333"/>
                    <a:pt x="93382" y="114356"/>
                    <a:pt x="95212" y="118396"/>
                  </a:cubicBezTo>
                  <a:cubicBezTo>
                    <a:pt x="97042" y="122435"/>
                    <a:pt x="99054" y="126935"/>
                    <a:pt x="99682" y="128395"/>
                  </a:cubicBezTo>
                  <a:cubicBezTo>
                    <a:pt x="106250" y="143659"/>
                    <a:pt x="108946" y="150216"/>
                    <a:pt x="108946" y="150927"/>
                  </a:cubicBezTo>
                  <a:cubicBezTo>
                    <a:pt x="108946" y="151392"/>
                    <a:pt x="110074" y="154278"/>
                    <a:pt x="111453" y="157341"/>
                  </a:cubicBezTo>
                  <a:cubicBezTo>
                    <a:pt x="112832" y="160405"/>
                    <a:pt x="115844" y="167465"/>
                    <a:pt x="118145" y="173031"/>
                  </a:cubicBezTo>
                  <a:lnTo>
                    <a:pt x="122330" y="183153"/>
                  </a:lnTo>
                  <a:lnTo>
                    <a:pt x="122307" y="293169"/>
                  </a:lnTo>
                  <a:cubicBezTo>
                    <a:pt x="122295" y="353681"/>
                    <a:pt x="122271" y="415290"/>
                    <a:pt x="122253" y="430076"/>
                  </a:cubicBezTo>
                  <a:lnTo>
                    <a:pt x="122221" y="456953"/>
                  </a:lnTo>
                  <a:lnTo>
                    <a:pt x="61155" y="456953"/>
                  </a:lnTo>
                  <a:lnTo>
                    <a:pt x="89" y="456953"/>
                  </a:lnTo>
                  <a:close/>
                </a:path>
              </a:pathLst>
            </a:custGeom>
            <a:grpFill/>
            <a:ln w="1323" cap="flat">
              <a:noFill/>
              <a:prstDash val="solid"/>
              <a:miter/>
            </a:ln>
          </p:spPr>
          <p:txBody>
            <a:bodyPr anchor="ctr"/>
            <a:lstStyle/>
            <a:p>
              <a:pPr fontAlgn="auto">
                <a:spcBef>
                  <a:spcPts val="0"/>
                </a:spcBef>
                <a:spcAft>
                  <a:spcPts val="0"/>
                </a:spcAft>
                <a:defRPr/>
              </a:pPr>
              <a:endParaRPr lang="x-none">
                <a:latin typeface="+mn-lt"/>
                <a:cs typeface="+mn-cs"/>
              </a:endParaRPr>
            </a:p>
          </p:txBody>
        </p:sp>
        <p:sp>
          <p:nvSpPr>
            <p:cNvPr id="645" name="Трапеция 644">
              <a:extLst>
                <a:ext uri="{FF2B5EF4-FFF2-40B4-BE49-F238E27FC236}"/>
              </a:extLst>
            </p:cNvPr>
            <p:cNvSpPr/>
            <p:nvPr/>
          </p:nvSpPr>
          <p:spPr>
            <a:xfrm>
              <a:off x="-4388363" y="-1150584"/>
              <a:ext cx="137372" cy="431445"/>
            </a:xfrm>
            <a:prstGeom prst="trapezoid">
              <a:avLst>
                <a:gd name="adj" fmla="val 3193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pic>
        <p:nvPicPr>
          <p:cNvPr id="37912" name="Рисунок 647"/>
          <p:cNvPicPr>
            <a:picLocks noChangeAspect="1"/>
          </p:cNvPicPr>
          <p:nvPr/>
        </p:nvPicPr>
        <p:blipFill>
          <a:blip r:embed="rId3"/>
          <a:srcRect/>
          <a:stretch>
            <a:fillRect/>
          </a:stretch>
        </p:blipFill>
        <p:spPr bwMode="auto">
          <a:xfrm>
            <a:off x="3160713" y="1770063"/>
            <a:ext cx="373062" cy="520700"/>
          </a:xfrm>
          <a:prstGeom prst="rect">
            <a:avLst/>
          </a:prstGeom>
          <a:noFill/>
          <a:ln w="9525">
            <a:noFill/>
            <a:miter lim="800000"/>
            <a:headEnd/>
            <a:tailEnd/>
          </a:ln>
        </p:spPr>
      </p:pic>
      <p:grpSp>
        <p:nvGrpSpPr>
          <p:cNvPr id="37913" name="Группа 649"/>
          <p:cNvGrpSpPr>
            <a:grpSpLocks/>
          </p:cNvGrpSpPr>
          <p:nvPr/>
        </p:nvGrpSpPr>
        <p:grpSpPr bwMode="auto">
          <a:xfrm>
            <a:off x="3036888" y="3419475"/>
            <a:ext cx="622300" cy="693738"/>
            <a:chOff x="4177253" y="3010812"/>
            <a:chExt cx="585678" cy="646331"/>
          </a:xfrm>
        </p:grpSpPr>
        <p:pic>
          <p:nvPicPr>
            <p:cNvPr id="37925" name="Рисунок 650"/>
            <p:cNvPicPr>
              <a:picLocks noChangeAspect="1"/>
            </p:cNvPicPr>
            <p:nvPr/>
          </p:nvPicPr>
          <p:blipFill>
            <a:blip r:embed="rId4"/>
            <a:srcRect/>
            <a:stretch>
              <a:fillRect/>
            </a:stretch>
          </p:blipFill>
          <p:spPr bwMode="auto">
            <a:xfrm>
              <a:off x="4294726" y="3055071"/>
              <a:ext cx="350732" cy="484398"/>
            </a:xfrm>
            <a:prstGeom prst="rect">
              <a:avLst/>
            </a:prstGeom>
            <a:noFill/>
            <a:ln w="9525">
              <a:noFill/>
              <a:miter lim="800000"/>
              <a:headEnd/>
              <a:tailEnd/>
            </a:ln>
          </p:spPr>
        </p:pic>
        <p:sp>
          <p:nvSpPr>
            <p:cNvPr id="652" name="Прямоугольник 109">
              <a:extLst>
                <a:ext uri="{FF2B5EF4-FFF2-40B4-BE49-F238E27FC236}"/>
              </a:extLst>
            </p:cNvPr>
            <p:cNvSpPr>
              <a:spLocks noChangeAspect="1"/>
            </p:cNvSpPr>
            <p:nvPr/>
          </p:nvSpPr>
          <p:spPr>
            <a:xfrm>
              <a:off x="4177253" y="3010812"/>
              <a:ext cx="585678" cy="646331"/>
            </a:xfrm>
            <a:custGeom>
              <a:avLst/>
              <a:gdLst>
                <a:gd name="connsiteX0" fmla="*/ 0 w 747713"/>
                <a:gd name="connsiteY0" fmla="*/ 0 h 842963"/>
                <a:gd name="connsiteX1" fmla="*/ 747713 w 747713"/>
                <a:gd name="connsiteY1" fmla="*/ 0 h 842963"/>
                <a:gd name="connsiteX2" fmla="*/ 747713 w 747713"/>
                <a:gd name="connsiteY2" fmla="*/ 842963 h 842963"/>
                <a:gd name="connsiteX3" fmla="*/ 0 w 747713"/>
                <a:gd name="connsiteY3" fmla="*/ 842963 h 842963"/>
                <a:gd name="connsiteX4" fmla="*/ 0 w 747713"/>
                <a:gd name="connsiteY4" fmla="*/ 0 h 842963"/>
                <a:gd name="connsiteX0" fmla="*/ 0 w 747713"/>
                <a:gd name="connsiteY0" fmla="*/ 0 h 842963"/>
                <a:gd name="connsiteX1" fmla="*/ 731044 w 747713"/>
                <a:gd name="connsiteY1" fmla="*/ 104775 h 842963"/>
                <a:gd name="connsiteX2" fmla="*/ 747713 w 747713"/>
                <a:gd name="connsiteY2" fmla="*/ 842963 h 842963"/>
                <a:gd name="connsiteX3" fmla="*/ 0 w 747713"/>
                <a:gd name="connsiteY3" fmla="*/ 842963 h 842963"/>
                <a:gd name="connsiteX4" fmla="*/ 0 w 747713"/>
                <a:gd name="connsiteY4" fmla="*/ 0 h 842963"/>
                <a:gd name="connsiteX0" fmla="*/ 0 w 752476"/>
                <a:gd name="connsiteY0" fmla="*/ 2381 h 738188"/>
                <a:gd name="connsiteX1" fmla="*/ 735807 w 752476"/>
                <a:gd name="connsiteY1" fmla="*/ 0 h 738188"/>
                <a:gd name="connsiteX2" fmla="*/ 752476 w 752476"/>
                <a:gd name="connsiteY2" fmla="*/ 738188 h 738188"/>
                <a:gd name="connsiteX3" fmla="*/ 4763 w 752476"/>
                <a:gd name="connsiteY3" fmla="*/ 738188 h 738188"/>
                <a:gd name="connsiteX4" fmla="*/ 0 w 752476"/>
                <a:gd name="connsiteY4" fmla="*/ 2381 h 738188"/>
                <a:gd name="connsiteX0" fmla="*/ 0 w 752476"/>
                <a:gd name="connsiteY0" fmla="*/ 2381 h 738188"/>
                <a:gd name="connsiteX1" fmla="*/ 735807 w 752476"/>
                <a:gd name="connsiteY1" fmla="*/ 0 h 738188"/>
                <a:gd name="connsiteX2" fmla="*/ 752476 w 752476"/>
                <a:gd name="connsiteY2" fmla="*/ 738188 h 738188"/>
                <a:gd name="connsiteX3" fmla="*/ 35719 w 752476"/>
                <a:gd name="connsiteY3" fmla="*/ 428626 h 738188"/>
                <a:gd name="connsiteX4" fmla="*/ 0 w 752476"/>
                <a:gd name="connsiteY4" fmla="*/ 2381 h 738188"/>
                <a:gd name="connsiteX0" fmla="*/ 0 w 752476"/>
                <a:gd name="connsiteY0" fmla="*/ 2381 h 738188"/>
                <a:gd name="connsiteX1" fmla="*/ 735807 w 752476"/>
                <a:gd name="connsiteY1" fmla="*/ 0 h 738188"/>
                <a:gd name="connsiteX2" fmla="*/ 752476 w 752476"/>
                <a:gd name="connsiteY2" fmla="*/ 738188 h 738188"/>
                <a:gd name="connsiteX3" fmla="*/ 366713 w 752476"/>
                <a:gd name="connsiteY3" fmla="*/ 719137 h 738188"/>
                <a:gd name="connsiteX4" fmla="*/ 35719 w 752476"/>
                <a:gd name="connsiteY4" fmla="*/ 428626 h 738188"/>
                <a:gd name="connsiteX5" fmla="*/ 0 w 752476"/>
                <a:gd name="connsiteY5" fmla="*/ 2381 h 738188"/>
                <a:gd name="connsiteX0" fmla="*/ 0 w 735807"/>
                <a:gd name="connsiteY0" fmla="*/ 2381 h 724606"/>
                <a:gd name="connsiteX1" fmla="*/ 735807 w 735807"/>
                <a:gd name="connsiteY1" fmla="*/ 0 h 724606"/>
                <a:gd name="connsiteX2" fmla="*/ 695326 w 735807"/>
                <a:gd name="connsiteY2" fmla="*/ 442913 h 724606"/>
                <a:gd name="connsiteX3" fmla="*/ 366713 w 735807"/>
                <a:gd name="connsiteY3" fmla="*/ 719137 h 724606"/>
                <a:gd name="connsiteX4" fmla="*/ 35719 w 735807"/>
                <a:gd name="connsiteY4" fmla="*/ 428626 h 724606"/>
                <a:gd name="connsiteX5" fmla="*/ 0 w 735807"/>
                <a:gd name="connsiteY5" fmla="*/ 2381 h 724606"/>
                <a:gd name="connsiteX0" fmla="*/ 0 w 735807"/>
                <a:gd name="connsiteY0" fmla="*/ 95250 h 817475"/>
                <a:gd name="connsiteX1" fmla="*/ 376239 w 735807"/>
                <a:gd name="connsiteY1" fmla="*/ 0 h 817475"/>
                <a:gd name="connsiteX2" fmla="*/ 735807 w 735807"/>
                <a:gd name="connsiteY2" fmla="*/ 92869 h 817475"/>
                <a:gd name="connsiteX3" fmla="*/ 695326 w 735807"/>
                <a:gd name="connsiteY3" fmla="*/ 535782 h 817475"/>
                <a:gd name="connsiteX4" fmla="*/ 366713 w 735807"/>
                <a:gd name="connsiteY4" fmla="*/ 812006 h 817475"/>
                <a:gd name="connsiteX5" fmla="*/ 35719 w 735807"/>
                <a:gd name="connsiteY5" fmla="*/ 521495 h 817475"/>
                <a:gd name="connsiteX6" fmla="*/ 0 w 735807"/>
                <a:gd name="connsiteY6" fmla="*/ 95250 h 817475"/>
                <a:gd name="connsiteX0" fmla="*/ 0 w 735807"/>
                <a:gd name="connsiteY0" fmla="*/ 95250 h 817475"/>
                <a:gd name="connsiteX1" fmla="*/ 376239 w 735807"/>
                <a:gd name="connsiteY1" fmla="*/ 0 h 817475"/>
                <a:gd name="connsiteX2" fmla="*/ 735807 w 735807"/>
                <a:gd name="connsiteY2" fmla="*/ 92869 h 817475"/>
                <a:gd name="connsiteX3" fmla="*/ 695326 w 735807"/>
                <a:gd name="connsiteY3" fmla="*/ 535782 h 817475"/>
                <a:gd name="connsiteX4" fmla="*/ 366713 w 735807"/>
                <a:gd name="connsiteY4" fmla="*/ 812006 h 817475"/>
                <a:gd name="connsiteX5" fmla="*/ 35719 w 735807"/>
                <a:gd name="connsiteY5" fmla="*/ 521495 h 817475"/>
                <a:gd name="connsiteX6" fmla="*/ 0 w 735807"/>
                <a:gd name="connsiteY6" fmla="*/ 95250 h 817475"/>
                <a:gd name="connsiteX0" fmla="*/ 0 w 735807"/>
                <a:gd name="connsiteY0" fmla="*/ 95250 h 817475"/>
                <a:gd name="connsiteX1" fmla="*/ 376239 w 735807"/>
                <a:gd name="connsiteY1" fmla="*/ 0 h 817475"/>
                <a:gd name="connsiteX2" fmla="*/ 735807 w 735807"/>
                <a:gd name="connsiteY2" fmla="*/ 92869 h 817475"/>
                <a:gd name="connsiteX3" fmla="*/ 695326 w 735807"/>
                <a:gd name="connsiteY3" fmla="*/ 535782 h 817475"/>
                <a:gd name="connsiteX4" fmla="*/ 366713 w 735807"/>
                <a:gd name="connsiteY4" fmla="*/ 812006 h 817475"/>
                <a:gd name="connsiteX5" fmla="*/ 35719 w 735807"/>
                <a:gd name="connsiteY5" fmla="*/ 521495 h 817475"/>
                <a:gd name="connsiteX6" fmla="*/ 0 w 735807"/>
                <a:gd name="connsiteY6" fmla="*/ 95250 h 817475"/>
                <a:gd name="connsiteX0" fmla="*/ 0 w 735807"/>
                <a:gd name="connsiteY0" fmla="*/ 95250 h 817475"/>
                <a:gd name="connsiteX1" fmla="*/ 376239 w 735807"/>
                <a:gd name="connsiteY1" fmla="*/ 0 h 817475"/>
                <a:gd name="connsiteX2" fmla="*/ 735807 w 735807"/>
                <a:gd name="connsiteY2" fmla="*/ 92869 h 817475"/>
                <a:gd name="connsiteX3" fmla="*/ 695326 w 735807"/>
                <a:gd name="connsiteY3" fmla="*/ 535782 h 817475"/>
                <a:gd name="connsiteX4" fmla="*/ 366713 w 735807"/>
                <a:gd name="connsiteY4" fmla="*/ 812006 h 817475"/>
                <a:gd name="connsiteX5" fmla="*/ 35719 w 735807"/>
                <a:gd name="connsiteY5" fmla="*/ 521495 h 817475"/>
                <a:gd name="connsiteX6" fmla="*/ 0 w 735807"/>
                <a:gd name="connsiteY6" fmla="*/ 95250 h 817475"/>
                <a:gd name="connsiteX0" fmla="*/ 0 w 735807"/>
                <a:gd name="connsiteY0" fmla="*/ 95250 h 817475"/>
                <a:gd name="connsiteX1" fmla="*/ 376239 w 735807"/>
                <a:gd name="connsiteY1" fmla="*/ 0 h 817475"/>
                <a:gd name="connsiteX2" fmla="*/ 735807 w 735807"/>
                <a:gd name="connsiteY2" fmla="*/ 92869 h 817475"/>
                <a:gd name="connsiteX3" fmla="*/ 695326 w 735807"/>
                <a:gd name="connsiteY3" fmla="*/ 535782 h 817475"/>
                <a:gd name="connsiteX4" fmla="*/ 366713 w 735807"/>
                <a:gd name="connsiteY4" fmla="*/ 812006 h 817475"/>
                <a:gd name="connsiteX5" fmla="*/ 35719 w 735807"/>
                <a:gd name="connsiteY5" fmla="*/ 521495 h 817475"/>
                <a:gd name="connsiteX6" fmla="*/ 0 w 735807"/>
                <a:gd name="connsiteY6" fmla="*/ 95250 h 817475"/>
                <a:gd name="connsiteX0" fmla="*/ 0 w 735807"/>
                <a:gd name="connsiteY0" fmla="*/ 95250 h 820829"/>
                <a:gd name="connsiteX1" fmla="*/ 376239 w 735807"/>
                <a:gd name="connsiteY1" fmla="*/ 0 h 820829"/>
                <a:gd name="connsiteX2" fmla="*/ 735807 w 735807"/>
                <a:gd name="connsiteY2" fmla="*/ 92869 h 820829"/>
                <a:gd name="connsiteX3" fmla="*/ 695326 w 735807"/>
                <a:gd name="connsiteY3" fmla="*/ 535782 h 820829"/>
                <a:gd name="connsiteX4" fmla="*/ 366713 w 735807"/>
                <a:gd name="connsiteY4" fmla="*/ 812006 h 820829"/>
                <a:gd name="connsiteX5" fmla="*/ 35719 w 735807"/>
                <a:gd name="connsiteY5" fmla="*/ 521495 h 820829"/>
                <a:gd name="connsiteX6" fmla="*/ 0 w 735807"/>
                <a:gd name="connsiteY6" fmla="*/ 95250 h 820829"/>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 name="connsiteX0" fmla="*/ 0 w 735807"/>
                <a:gd name="connsiteY0" fmla="*/ 95250 h 812006"/>
                <a:gd name="connsiteX1" fmla="*/ 376239 w 735807"/>
                <a:gd name="connsiteY1" fmla="*/ 0 h 812006"/>
                <a:gd name="connsiteX2" fmla="*/ 735807 w 735807"/>
                <a:gd name="connsiteY2" fmla="*/ 92869 h 812006"/>
                <a:gd name="connsiteX3" fmla="*/ 695326 w 735807"/>
                <a:gd name="connsiteY3" fmla="*/ 535782 h 812006"/>
                <a:gd name="connsiteX4" fmla="*/ 366713 w 735807"/>
                <a:gd name="connsiteY4" fmla="*/ 812006 h 812006"/>
                <a:gd name="connsiteX5" fmla="*/ 35719 w 735807"/>
                <a:gd name="connsiteY5" fmla="*/ 521495 h 812006"/>
                <a:gd name="connsiteX6" fmla="*/ 0 w 735807"/>
                <a:gd name="connsiteY6" fmla="*/ 95250 h 81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807" h="812006">
                  <a:moveTo>
                    <a:pt x="0" y="95250"/>
                  </a:moveTo>
                  <a:cubicBezTo>
                    <a:pt x="133350" y="65881"/>
                    <a:pt x="254795" y="26988"/>
                    <a:pt x="376239" y="0"/>
                  </a:cubicBezTo>
                  <a:lnTo>
                    <a:pt x="735807" y="92869"/>
                  </a:lnTo>
                  <a:cubicBezTo>
                    <a:pt x="674688" y="228601"/>
                    <a:pt x="708820" y="388144"/>
                    <a:pt x="695326" y="535782"/>
                  </a:cubicBezTo>
                  <a:cubicBezTo>
                    <a:pt x="671513" y="646907"/>
                    <a:pt x="478632" y="777082"/>
                    <a:pt x="366713" y="812006"/>
                  </a:cubicBezTo>
                  <a:cubicBezTo>
                    <a:pt x="213519" y="731837"/>
                    <a:pt x="93662" y="658813"/>
                    <a:pt x="35719" y="521495"/>
                  </a:cubicBezTo>
                  <a:cubicBezTo>
                    <a:pt x="55562" y="271464"/>
                    <a:pt x="49213" y="180975"/>
                    <a:pt x="0" y="95250"/>
                  </a:cubicBezTo>
                  <a:close/>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grpSp>
      <p:sp>
        <p:nvSpPr>
          <p:cNvPr id="37914" name="TextBox 1014"/>
          <p:cNvSpPr txBox="1">
            <a:spLocks noChangeArrowheads="1"/>
          </p:cNvSpPr>
          <p:nvPr/>
        </p:nvSpPr>
        <p:spPr bwMode="auto">
          <a:xfrm>
            <a:off x="3587750" y="1671638"/>
            <a:ext cx="955675"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68</a:t>
            </a:r>
            <a:endParaRPr lang="en-US" sz="2400" b="1">
              <a:solidFill>
                <a:srgbClr val="0C183B"/>
              </a:solidFill>
              <a:latin typeface="Arial Black" pitchFamily="34" charset="0"/>
            </a:endParaRPr>
          </a:p>
        </p:txBody>
      </p:sp>
      <p:sp>
        <p:nvSpPr>
          <p:cNvPr id="37915" name="TextBox 1108"/>
          <p:cNvSpPr txBox="1">
            <a:spLocks noChangeArrowheads="1"/>
          </p:cNvSpPr>
          <p:nvPr/>
        </p:nvSpPr>
        <p:spPr bwMode="auto">
          <a:xfrm>
            <a:off x="3513138" y="2090738"/>
            <a:ext cx="1104900" cy="261937"/>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ЧОЛОВІКИ</a:t>
            </a:r>
            <a:endParaRPr lang="en-US" sz="1200" b="1">
              <a:solidFill>
                <a:srgbClr val="0C183B"/>
              </a:solidFill>
              <a:latin typeface="Calibri" pitchFamily="34" charset="0"/>
            </a:endParaRPr>
          </a:p>
        </p:txBody>
      </p:sp>
      <p:sp>
        <p:nvSpPr>
          <p:cNvPr id="37916" name="TextBox 1109"/>
          <p:cNvSpPr txBox="1">
            <a:spLocks noChangeArrowheads="1"/>
          </p:cNvSpPr>
          <p:nvPr/>
        </p:nvSpPr>
        <p:spPr bwMode="auto">
          <a:xfrm>
            <a:off x="3592513" y="2511425"/>
            <a:ext cx="955675"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20</a:t>
            </a:r>
            <a:endParaRPr lang="en-US" sz="2400" b="1">
              <a:solidFill>
                <a:srgbClr val="0C183B"/>
              </a:solidFill>
              <a:latin typeface="Arial Black" pitchFamily="34" charset="0"/>
            </a:endParaRPr>
          </a:p>
        </p:txBody>
      </p:sp>
      <p:sp>
        <p:nvSpPr>
          <p:cNvPr id="37917" name="TextBox 1110"/>
          <p:cNvSpPr txBox="1">
            <a:spLocks noChangeArrowheads="1"/>
          </p:cNvSpPr>
          <p:nvPr/>
        </p:nvSpPr>
        <p:spPr bwMode="auto">
          <a:xfrm>
            <a:off x="3629025" y="3194050"/>
            <a:ext cx="955675"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70</a:t>
            </a:r>
            <a:endParaRPr lang="en-US" sz="2400" b="1">
              <a:solidFill>
                <a:srgbClr val="0C183B"/>
              </a:solidFill>
              <a:latin typeface="Arial Black" pitchFamily="34" charset="0"/>
            </a:endParaRPr>
          </a:p>
        </p:txBody>
      </p:sp>
      <p:sp>
        <p:nvSpPr>
          <p:cNvPr id="37918" name="TextBox 1111"/>
          <p:cNvSpPr txBox="1">
            <a:spLocks noChangeArrowheads="1"/>
          </p:cNvSpPr>
          <p:nvPr/>
        </p:nvSpPr>
        <p:spPr bwMode="auto">
          <a:xfrm>
            <a:off x="3517900" y="2889250"/>
            <a:ext cx="1106488" cy="261938"/>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ЖІНКИ</a:t>
            </a:r>
            <a:endParaRPr lang="en-US" sz="1200" b="1">
              <a:solidFill>
                <a:srgbClr val="0C183B"/>
              </a:solidFill>
              <a:latin typeface="Calibri" pitchFamily="34" charset="0"/>
            </a:endParaRPr>
          </a:p>
        </p:txBody>
      </p:sp>
      <p:sp>
        <p:nvSpPr>
          <p:cNvPr id="37919" name="TextBox 1112"/>
          <p:cNvSpPr txBox="1">
            <a:spLocks noChangeArrowheads="1"/>
          </p:cNvSpPr>
          <p:nvPr/>
        </p:nvSpPr>
        <p:spPr bwMode="auto">
          <a:xfrm>
            <a:off x="3636963" y="3595688"/>
            <a:ext cx="1563687" cy="539750"/>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 ДОСВІДОМ РОБОТИ ПОНАД</a:t>
            </a:r>
          </a:p>
          <a:p>
            <a:pPr>
              <a:lnSpc>
                <a:spcPct val="80000"/>
              </a:lnSpc>
            </a:pPr>
            <a:r>
              <a:rPr lang="uk-UA" sz="1200" b="1">
                <a:solidFill>
                  <a:srgbClr val="0C183B"/>
                </a:solidFill>
                <a:latin typeface="Calibri" pitchFamily="34" charset="0"/>
              </a:rPr>
              <a:t>3 РОКИ</a:t>
            </a:r>
            <a:endParaRPr lang="en-US" sz="1200" b="1">
              <a:solidFill>
                <a:srgbClr val="0C183B"/>
              </a:solidFill>
              <a:latin typeface="Calibri" pitchFamily="34" charset="0"/>
            </a:endParaRPr>
          </a:p>
        </p:txBody>
      </p:sp>
      <p:sp>
        <p:nvSpPr>
          <p:cNvPr id="37920" name="TextBox 1113"/>
          <p:cNvSpPr txBox="1">
            <a:spLocks noChangeArrowheads="1"/>
          </p:cNvSpPr>
          <p:nvPr/>
        </p:nvSpPr>
        <p:spPr bwMode="auto">
          <a:xfrm>
            <a:off x="5546725" y="1677988"/>
            <a:ext cx="2435225" cy="2574925"/>
          </a:xfrm>
          <a:prstGeom prst="rect">
            <a:avLst/>
          </a:prstGeom>
          <a:noFill/>
          <a:ln w="9525">
            <a:noFill/>
            <a:miter lim="800000"/>
            <a:headEnd/>
            <a:tailEnd/>
          </a:ln>
        </p:spPr>
        <p:txBody>
          <a:bodyPr>
            <a:spAutoFit/>
          </a:bodyPr>
          <a:lstStyle/>
          <a:p>
            <a:pPr>
              <a:lnSpc>
                <a:spcPct val="80000"/>
              </a:lnSpc>
            </a:pPr>
            <a:r>
              <a:rPr lang="uk-UA" sz="1200">
                <a:solidFill>
                  <a:srgbClr val="595959"/>
                </a:solidFill>
                <a:latin typeface="Calibri" pitchFamily="34" charset="0"/>
              </a:rPr>
              <a:t>Некомплект складає 13 працівників (11 %).</a:t>
            </a:r>
          </a:p>
          <a:p>
            <a:pPr>
              <a:lnSpc>
                <a:spcPct val="80000"/>
              </a:lnSpc>
            </a:pPr>
            <a:endParaRPr lang="uk-UA" sz="1200">
              <a:solidFill>
                <a:srgbClr val="595959"/>
              </a:solidFill>
              <a:latin typeface="Calibri" pitchFamily="34" charset="0"/>
            </a:endParaRPr>
          </a:p>
          <a:p>
            <a:pPr>
              <a:lnSpc>
                <a:spcPct val="80000"/>
              </a:lnSpc>
            </a:pPr>
            <a:r>
              <a:rPr lang="uk-UA" sz="1200">
                <a:solidFill>
                  <a:srgbClr val="595959"/>
                </a:solidFill>
                <a:latin typeface="Calibri" pitchFamily="34" charset="0"/>
              </a:rPr>
              <a:t>Найбільше не вистачає дільничних (24 %), що створює додаткове навантаження на працівників – один дільничний обслуговує 12 сіл.</a:t>
            </a:r>
          </a:p>
          <a:p>
            <a:pPr>
              <a:lnSpc>
                <a:spcPct val="80000"/>
              </a:lnSpc>
            </a:pPr>
            <a:endParaRPr lang="uk-UA" sz="1200">
              <a:solidFill>
                <a:srgbClr val="595959"/>
              </a:solidFill>
              <a:latin typeface="Calibri" pitchFamily="34" charset="0"/>
            </a:endParaRPr>
          </a:p>
          <a:p>
            <a:pPr>
              <a:lnSpc>
                <a:spcPct val="80000"/>
              </a:lnSpc>
            </a:pPr>
            <a:r>
              <a:rPr lang="uk-UA" sz="1200">
                <a:solidFill>
                  <a:srgbClr val="595959"/>
                </a:solidFill>
                <a:latin typeface="Calibri" pitchFamily="34" charset="0"/>
              </a:rPr>
              <a:t>За звітний період звільнено 0 осіб, з них 0 – за власним бажанням,  0 – у зв’язку з досягненням пенсійного віку, 0 – за порушення дисципліни.</a:t>
            </a:r>
          </a:p>
          <a:p>
            <a:pPr>
              <a:lnSpc>
                <a:spcPct val="80000"/>
              </a:lnSpc>
            </a:pPr>
            <a:endParaRPr lang="uk-UA" sz="1200">
              <a:solidFill>
                <a:srgbClr val="595959"/>
              </a:solidFill>
              <a:latin typeface="Calibri" pitchFamily="34" charset="0"/>
            </a:endParaRPr>
          </a:p>
          <a:p>
            <a:pPr>
              <a:lnSpc>
                <a:spcPct val="80000"/>
              </a:lnSpc>
            </a:pPr>
            <a:r>
              <a:rPr lang="uk-UA" sz="1200">
                <a:solidFill>
                  <a:srgbClr val="595959"/>
                </a:solidFill>
                <a:latin typeface="Calibri" pitchFamily="34" charset="0"/>
              </a:rPr>
              <a:t>Відправлено на навчання </a:t>
            </a:r>
          </a:p>
          <a:p>
            <a:pPr>
              <a:lnSpc>
                <a:spcPct val="80000"/>
              </a:lnSpc>
            </a:pPr>
            <a:r>
              <a:rPr lang="uk-UA" sz="1200">
                <a:solidFill>
                  <a:srgbClr val="595959"/>
                </a:solidFill>
                <a:latin typeface="Calibri" pitchFamily="34" charset="0"/>
              </a:rPr>
              <a:t>0 кандидатів.</a:t>
            </a:r>
          </a:p>
        </p:txBody>
      </p:sp>
      <p:sp>
        <p:nvSpPr>
          <p:cNvPr id="37921" name="TextBox 1114"/>
          <p:cNvSpPr txBox="1">
            <a:spLocks noChangeArrowheads="1"/>
          </p:cNvSpPr>
          <p:nvPr/>
        </p:nvSpPr>
        <p:spPr bwMode="auto">
          <a:xfrm>
            <a:off x="8016875" y="798513"/>
            <a:ext cx="3571875" cy="2298700"/>
          </a:xfrm>
          <a:prstGeom prst="rect">
            <a:avLst/>
          </a:prstGeom>
          <a:noFill/>
          <a:ln w="9525">
            <a:noFill/>
            <a:miter lim="800000"/>
            <a:headEnd/>
            <a:tailEnd/>
          </a:ln>
        </p:spPr>
        <p:txBody>
          <a:bodyPr>
            <a:spAutoFit/>
          </a:bodyPr>
          <a:lstStyle/>
          <a:p>
            <a:r>
              <a:rPr lang="uk-UA" sz="1400">
                <a:solidFill>
                  <a:schemeClr val="bg1"/>
                </a:solidFill>
                <a:latin typeface="Calibri Light" pitchFamily="34" charset="0"/>
              </a:rPr>
              <a:t>До дисциплінарної відповідальності притягнуто 0 працівників. Серед них:</a:t>
            </a:r>
          </a:p>
          <a:p>
            <a:endParaRPr lang="uk-UA" sz="1100">
              <a:solidFill>
                <a:schemeClr val="bg1"/>
              </a:solidFill>
              <a:latin typeface="Calibri Light" pitchFamily="34" charset="0"/>
            </a:endParaRPr>
          </a:p>
          <a:p>
            <a:r>
              <a:rPr lang="uk-UA" sz="1400">
                <a:solidFill>
                  <a:schemeClr val="bg1"/>
                </a:solidFill>
                <a:latin typeface="Calibri Light" pitchFamily="34" charset="0"/>
              </a:rPr>
              <a:t>0 – за порушення строку розгляду звернень громадян;</a:t>
            </a:r>
          </a:p>
          <a:p>
            <a:endParaRPr lang="uk-UA" sz="1100">
              <a:solidFill>
                <a:schemeClr val="bg1"/>
              </a:solidFill>
              <a:latin typeface="Calibri Light" pitchFamily="34" charset="0"/>
            </a:endParaRPr>
          </a:p>
          <a:p>
            <a:r>
              <a:rPr lang="uk-UA" sz="1400">
                <a:solidFill>
                  <a:schemeClr val="bg1"/>
                </a:solidFill>
                <a:latin typeface="Calibri Light" pitchFamily="34" charset="0"/>
              </a:rPr>
              <a:t>0 – за нетактовну та грубу поведінку під час спілкування з громадянами;</a:t>
            </a:r>
          </a:p>
          <a:p>
            <a:endParaRPr lang="uk-UA" sz="1100">
              <a:solidFill>
                <a:schemeClr val="bg1"/>
              </a:solidFill>
              <a:latin typeface="Calibri Light" pitchFamily="34" charset="0"/>
            </a:endParaRPr>
          </a:p>
          <a:p>
            <a:r>
              <a:rPr lang="uk-UA" sz="1400">
                <a:solidFill>
                  <a:schemeClr val="bg1"/>
                </a:solidFill>
                <a:latin typeface="Calibri Light" pitchFamily="34" charset="0"/>
              </a:rPr>
              <a:t>0 – за невиконання вимог кримінального процесуального законодавства.</a:t>
            </a:r>
          </a:p>
        </p:txBody>
      </p:sp>
      <p:sp>
        <p:nvSpPr>
          <p:cNvPr id="37922" name="TextBox 1115"/>
          <p:cNvSpPr txBox="1">
            <a:spLocks noChangeArrowheads="1"/>
          </p:cNvSpPr>
          <p:nvPr/>
        </p:nvSpPr>
        <p:spPr bwMode="auto">
          <a:xfrm>
            <a:off x="8016875" y="484188"/>
            <a:ext cx="3297238" cy="338137"/>
          </a:xfrm>
          <a:prstGeom prst="rect">
            <a:avLst/>
          </a:prstGeom>
          <a:noFill/>
          <a:ln w="9525">
            <a:noFill/>
            <a:miter lim="800000"/>
            <a:headEnd/>
            <a:tailEnd/>
          </a:ln>
        </p:spPr>
        <p:txBody>
          <a:bodyPr>
            <a:spAutoFit/>
          </a:bodyPr>
          <a:lstStyle/>
          <a:p>
            <a:r>
              <a:rPr lang="uk-UA" sz="1600" b="1">
                <a:solidFill>
                  <a:schemeClr val="bg1"/>
                </a:solidFill>
              </a:rPr>
              <a:t>Покарано. За що?</a:t>
            </a:r>
          </a:p>
        </p:txBody>
      </p:sp>
      <p:sp>
        <p:nvSpPr>
          <p:cNvPr id="37923" name="TextBox 1116"/>
          <p:cNvSpPr txBox="1">
            <a:spLocks noChangeArrowheads="1"/>
          </p:cNvSpPr>
          <p:nvPr/>
        </p:nvSpPr>
        <p:spPr bwMode="auto">
          <a:xfrm>
            <a:off x="8010525" y="3846513"/>
            <a:ext cx="3586163" cy="2857500"/>
          </a:xfrm>
          <a:prstGeom prst="rect">
            <a:avLst/>
          </a:prstGeom>
          <a:noFill/>
          <a:ln w="9525">
            <a:noFill/>
            <a:miter lim="800000"/>
            <a:headEnd/>
            <a:tailEnd/>
          </a:ln>
        </p:spPr>
        <p:txBody>
          <a:bodyPr>
            <a:spAutoFit/>
          </a:bodyPr>
          <a:lstStyle/>
          <a:p>
            <a:r>
              <a:rPr lang="uk-UA" sz="1400">
                <a:solidFill>
                  <a:srgbClr val="0C183B"/>
                </a:solidFill>
                <a:latin typeface="Calibri Light" pitchFamily="34" charset="0"/>
              </a:rPr>
              <a:t>Загалом заохочено 0 працівники поліції. </a:t>
            </a:r>
          </a:p>
          <a:p>
            <a:r>
              <a:rPr lang="uk-UA" sz="1400">
                <a:solidFill>
                  <a:srgbClr val="0C183B"/>
                </a:solidFill>
                <a:latin typeface="Calibri Light" pitchFamily="34" charset="0"/>
              </a:rPr>
              <a:t>Серед них:</a:t>
            </a:r>
          </a:p>
          <a:p>
            <a:endParaRPr lang="uk-UA" sz="1400">
              <a:solidFill>
                <a:srgbClr val="0C183B"/>
              </a:solidFill>
              <a:latin typeface="Calibri Light" pitchFamily="34" charset="0"/>
            </a:endParaRPr>
          </a:p>
          <a:p>
            <a:r>
              <a:rPr lang="uk-UA" sz="1400">
                <a:solidFill>
                  <a:srgbClr val="0C183B"/>
                </a:solidFill>
                <a:latin typeface="Calibri Light" pitchFamily="34" charset="0"/>
              </a:rPr>
              <a:t>0 – за розкриття тяжких злочинів;</a:t>
            </a:r>
          </a:p>
          <a:p>
            <a:endParaRPr lang="uk-UA" sz="1400">
              <a:solidFill>
                <a:srgbClr val="0C183B"/>
              </a:solidFill>
              <a:latin typeface="Calibri Light" pitchFamily="34" charset="0"/>
            </a:endParaRPr>
          </a:p>
          <a:p>
            <a:r>
              <a:rPr lang="uk-UA" sz="1400">
                <a:solidFill>
                  <a:srgbClr val="0C183B"/>
                </a:solidFill>
                <a:latin typeface="Calibri Light" pitchFamily="34" charset="0"/>
              </a:rPr>
              <a:t>0– за сумлінне виконання службових обов'язків.</a:t>
            </a:r>
          </a:p>
          <a:p>
            <a:endParaRPr lang="uk-UA" sz="1400">
              <a:solidFill>
                <a:srgbClr val="0C183B"/>
              </a:solidFill>
              <a:latin typeface="Calibri Light" pitchFamily="34" charset="0"/>
            </a:endParaRPr>
          </a:p>
          <a:p>
            <a:r>
              <a:rPr lang="uk-UA" sz="1400">
                <a:solidFill>
                  <a:srgbClr val="0C183B"/>
                </a:solidFill>
                <a:latin typeface="Calibri Light" pitchFamily="34" charset="0"/>
              </a:rPr>
              <a:t>Серед заохочень – премії, почесні грамоти, подяки від голови райдержадміністрації.</a:t>
            </a:r>
          </a:p>
          <a:p>
            <a:endParaRPr lang="uk-UA" sz="1400">
              <a:solidFill>
                <a:srgbClr val="0C183B"/>
              </a:solidFill>
              <a:latin typeface="Calibri Light" pitchFamily="34" charset="0"/>
            </a:endParaRPr>
          </a:p>
          <a:p>
            <a:r>
              <a:rPr lang="uk-UA" sz="1400">
                <a:solidFill>
                  <a:srgbClr val="0C183B"/>
                </a:solidFill>
                <a:latin typeface="Calibri Light" pitchFamily="34" charset="0"/>
              </a:rPr>
              <a:t>0 працівникам надано квартири.</a:t>
            </a:r>
          </a:p>
        </p:txBody>
      </p:sp>
      <p:sp>
        <p:nvSpPr>
          <p:cNvPr id="37924" name="TextBox 1117"/>
          <p:cNvSpPr txBox="1">
            <a:spLocks noChangeArrowheads="1"/>
          </p:cNvSpPr>
          <p:nvPr/>
        </p:nvSpPr>
        <p:spPr bwMode="auto">
          <a:xfrm>
            <a:off x="8016875" y="3440113"/>
            <a:ext cx="3297238" cy="584200"/>
          </a:xfrm>
          <a:prstGeom prst="rect">
            <a:avLst/>
          </a:prstGeom>
          <a:noFill/>
          <a:ln w="9525">
            <a:noFill/>
            <a:miter lim="800000"/>
            <a:headEnd/>
            <a:tailEnd/>
          </a:ln>
        </p:spPr>
        <p:txBody>
          <a:bodyPr>
            <a:spAutoFit/>
          </a:bodyPr>
          <a:lstStyle/>
          <a:p>
            <a:r>
              <a:rPr lang="uk-UA" sz="1600" b="1">
                <a:solidFill>
                  <a:srgbClr val="0C183B"/>
                </a:solidFill>
              </a:rPr>
              <a:t>Нагороджено, заохочено. За що? </a:t>
            </a:r>
          </a:p>
        </p:txBody>
      </p:sp>
    </p:spTree>
  </p:cSld>
  <p:clrMapOvr>
    <a:masterClrMapping/>
  </p:clrMapOvr>
  <p:transition spd="slow">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8921"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470" name="Прямоугольник 469">
            <a:extLst>
              <a:ext uri="{FF2B5EF4-FFF2-40B4-BE49-F238E27FC236}"/>
            </a:extLst>
          </p:cNvPr>
          <p:cNvSpPr/>
          <p:nvPr/>
        </p:nvSpPr>
        <p:spPr>
          <a:xfrm>
            <a:off x="344488" y="206375"/>
            <a:ext cx="11239500"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8923" name="TextBox 470"/>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10</a:t>
            </a:r>
            <a:endParaRPr lang="en-US" sz="16600">
              <a:solidFill>
                <a:srgbClr val="FFDD00"/>
              </a:solidFill>
              <a:latin typeface="Arial Black" pitchFamily="34" charset="0"/>
              <a:ea typeface="Open Sans Extrabold"/>
              <a:cs typeface="Open Sans Extrabold"/>
            </a:endParaRPr>
          </a:p>
        </p:txBody>
      </p:sp>
      <p:sp>
        <p:nvSpPr>
          <p:cNvPr id="472" name="Прямоугольник 471">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8925" name="TextBox 472"/>
          <p:cNvSpPr txBox="1">
            <a:spLocks noChangeArrowheads="1"/>
          </p:cNvSpPr>
          <p:nvPr/>
        </p:nvSpPr>
        <p:spPr bwMode="auto">
          <a:xfrm>
            <a:off x="6054725" y="2546350"/>
            <a:ext cx="4629150" cy="187960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Нагальні потреби поліції</a:t>
            </a:r>
          </a:p>
        </p:txBody>
      </p:sp>
    </p:spTree>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a:defRPr/>
            </a:pPr>
            <a:endParaRPr lang="en-US" sz="1400">
              <a:solidFill>
                <a:schemeClr val="tx2"/>
              </a:solidFill>
              <a:cs typeface="Arial" charset="0"/>
            </a:endParaRPr>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39945"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576263"/>
            <a:ext cx="1889125" cy="874712"/>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Нагальні потреби поліції</a:t>
            </a:r>
          </a:p>
        </p:txBody>
      </p:sp>
      <p:grpSp>
        <p:nvGrpSpPr>
          <p:cNvPr id="39947"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39948" name="TextBox 550"/>
          <p:cNvSpPr txBox="1">
            <a:spLocks noChangeArrowheads="1"/>
          </p:cNvSpPr>
          <p:nvPr/>
        </p:nvSpPr>
        <p:spPr bwMode="auto">
          <a:xfrm>
            <a:off x="615950" y="2039938"/>
            <a:ext cx="2620963" cy="268287"/>
          </a:xfrm>
          <a:prstGeom prst="rect">
            <a:avLst/>
          </a:prstGeom>
          <a:noFill/>
          <a:ln w="9525">
            <a:noFill/>
            <a:miter lim="800000"/>
            <a:headEnd/>
            <a:tailEnd/>
          </a:ln>
        </p:spPr>
        <p:txBody>
          <a:bodyPr>
            <a:spAutoFit/>
          </a:bodyPr>
          <a:lstStyle/>
          <a:p>
            <a:pPr>
              <a:lnSpc>
                <a:spcPct val="80000"/>
              </a:lnSpc>
            </a:pPr>
            <a:r>
              <a:rPr lang="uk-UA" sz="1400" b="1">
                <a:solidFill>
                  <a:srgbClr val="0C183B"/>
                </a:solidFill>
                <a:latin typeface="Calibri" pitchFamily="34" charset="0"/>
              </a:rPr>
              <a:t>ЧОГО ПОТРЕБУЄ ПОЛІЦІЯ?</a:t>
            </a:r>
          </a:p>
        </p:txBody>
      </p:sp>
      <p:sp>
        <p:nvSpPr>
          <p:cNvPr id="39949" name="TextBox 551"/>
          <p:cNvSpPr txBox="1">
            <a:spLocks noChangeArrowheads="1"/>
          </p:cNvSpPr>
          <p:nvPr/>
        </p:nvSpPr>
        <p:spPr bwMode="auto">
          <a:xfrm>
            <a:off x="8166100" y="1487488"/>
            <a:ext cx="3227388" cy="4894262"/>
          </a:xfrm>
          <a:prstGeom prst="rect">
            <a:avLst/>
          </a:prstGeom>
          <a:noFill/>
          <a:ln w="9525">
            <a:noFill/>
            <a:miter lim="800000"/>
            <a:headEnd/>
            <a:tailEnd/>
          </a:ln>
        </p:spPr>
        <p:txBody>
          <a:bodyPr>
            <a:spAutoFit/>
          </a:bodyPr>
          <a:lstStyle/>
          <a:p>
            <a:r>
              <a:rPr lang="uk-UA" sz="1400">
                <a:solidFill>
                  <a:schemeClr val="bg1"/>
                </a:solidFill>
                <a:latin typeface="Calibri Light" pitchFamily="34" charset="0"/>
              </a:rPr>
              <a:t>- Включити до програми Підвищення безпеки району на 2020 рік придбання:</a:t>
            </a:r>
            <a:br>
              <a:rPr lang="uk-UA" sz="1400">
                <a:solidFill>
                  <a:schemeClr val="bg1"/>
                </a:solidFill>
                <a:latin typeface="Calibri Light" pitchFamily="34" charset="0"/>
              </a:rPr>
            </a:br>
            <a:r>
              <a:rPr lang="uk-UA" sz="1400">
                <a:solidFill>
                  <a:schemeClr val="bg1"/>
                </a:solidFill>
                <a:latin typeface="Calibri Light" pitchFamily="34" charset="0"/>
              </a:rPr>
              <a:t>      двох автомобілів для дільничних офіцерів поліції; </a:t>
            </a:r>
            <a:br>
              <a:rPr lang="uk-UA" sz="1400">
                <a:solidFill>
                  <a:schemeClr val="bg1"/>
                </a:solidFill>
                <a:latin typeface="Calibri Light" pitchFamily="34" charset="0"/>
              </a:rPr>
            </a:br>
            <a:r>
              <a:rPr lang="uk-UA" sz="1400">
                <a:solidFill>
                  <a:schemeClr val="bg1"/>
                </a:solidFill>
                <a:latin typeface="Calibri Light" pitchFamily="34" charset="0"/>
              </a:rPr>
              <a:t>      </a:t>
            </a:r>
            <a:r>
              <a:rPr lang="uk-UA" sz="1400">
                <a:solidFill>
                  <a:schemeClr val="bg1"/>
                </a:solidFill>
              </a:rPr>
              <a:t>двох автомобілів для групи реагування патрульної поліції;</a:t>
            </a:r>
          </a:p>
          <a:p>
            <a:r>
              <a:rPr lang="uk-UA" sz="1400">
                <a:solidFill>
                  <a:schemeClr val="bg1"/>
                </a:solidFill>
              </a:rPr>
              <a:t>    один автомобіль для слідчо оперативної групи.</a:t>
            </a:r>
            <a:endParaRPr lang="uk-UA" sz="1400">
              <a:solidFill>
                <a:schemeClr val="bg1"/>
              </a:solidFill>
              <a:latin typeface="Calibri Light" pitchFamily="34" charset="0"/>
            </a:endParaRPr>
          </a:p>
          <a:p>
            <a:endParaRPr lang="uk-UA" sz="1400">
              <a:solidFill>
                <a:schemeClr val="bg1"/>
              </a:solidFill>
              <a:latin typeface="Calibri Light" pitchFamily="34" charset="0"/>
            </a:endParaRPr>
          </a:p>
          <a:p>
            <a:pPr>
              <a:buFontTx/>
              <a:buChar char="-"/>
            </a:pPr>
            <a:r>
              <a:rPr lang="uk-UA" sz="1400">
                <a:solidFill>
                  <a:schemeClr val="bg1"/>
                </a:solidFill>
                <a:latin typeface="Calibri Light" pitchFamily="34" charset="0"/>
              </a:rPr>
              <a:t>Передбачити в бюджеті Козелецької ,Кіптівської, Деснянської, Остерської ОТГ фінансування обладнання поліцейської станції .</a:t>
            </a:r>
          </a:p>
          <a:p>
            <a:pPr>
              <a:buFontTx/>
              <a:buChar char="-"/>
            </a:pPr>
            <a:r>
              <a:rPr lang="uk-UA" sz="1400">
                <a:solidFill>
                  <a:schemeClr val="bg1"/>
                </a:solidFill>
                <a:latin typeface="Calibri Light" pitchFamily="34" charset="0"/>
              </a:rPr>
              <a:t> Забезпечити участь працівників поліції у тренінгах із запобігання шахрайству.</a:t>
            </a:r>
          </a:p>
          <a:p>
            <a:endParaRPr lang="uk-UA" sz="800">
              <a:solidFill>
                <a:schemeClr val="bg1"/>
              </a:solidFill>
              <a:latin typeface="Calibri Light" pitchFamily="34" charset="0"/>
            </a:endParaRPr>
          </a:p>
          <a:p>
            <a:r>
              <a:rPr lang="uk-UA" sz="1400">
                <a:solidFill>
                  <a:schemeClr val="bg1"/>
                </a:solidFill>
                <a:latin typeface="Calibri Light" pitchFamily="34" charset="0"/>
              </a:rPr>
              <a:t>- Залучити допомогу громадських організацій для проведення тренінгу та запрошення експерта з безконфліктного спілкування.</a:t>
            </a:r>
          </a:p>
        </p:txBody>
      </p:sp>
      <p:sp>
        <p:nvSpPr>
          <p:cNvPr id="39950" name="TextBox 552"/>
          <p:cNvSpPr txBox="1">
            <a:spLocks noChangeArrowheads="1"/>
          </p:cNvSpPr>
          <p:nvPr/>
        </p:nvSpPr>
        <p:spPr bwMode="auto">
          <a:xfrm>
            <a:off x="8050213" y="590550"/>
            <a:ext cx="3529012" cy="627063"/>
          </a:xfrm>
          <a:prstGeom prst="rect">
            <a:avLst/>
          </a:prstGeom>
          <a:noFill/>
          <a:ln w="9525">
            <a:noFill/>
            <a:miter lim="800000"/>
            <a:headEnd/>
            <a:tailEnd/>
          </a:ln>
        </p:spPr>
        <p:txBody>
          <a:bodyPr>
            <a:spAutoFit/>
          </a:bodyPr>
          <a:lstStyle/>
          <a:p>
            <a:r>
              <a:rPr lang="uk-UA" sz="1600" b="1">
                <a:solidFill>
                  <a:schemeClr val="bg1"/>
                </a:solidFill>
              </a:rPr>
              <a:t>Як планується вирішувати проблеми?</a:t>
            </a:r>
          </a:p>
        </p:txBody>
      </p:sp>
      <p:sp>
        <p:nvSpPr>
          <p:cNvPr id="39951" name="TextBox 553"/>
          <p:cNvSpPr txBox="1">
            <a:spLocks noChangeArrowheads="1"/>
          </p:cNvSpPr>
          <p:nvPr/>
        </p:nvSpPr>
        <p:spPr bwMode="auto">
          <a:xfrm>
            <a:off x="598488" y="2667000"/>
            <a:ext cx="3678237" cy="2219325"/>
          </a:xfrm>
          <a:prstGeom prst="rect">
            <a:avLst/>
          </a:prstGeom>
          <a:noFill/>
          <a:ln w="9525">
            <a:noFill/>
            <a:miter lim="800000"/>
            <a:headEnd/>
            <a:tailEnd/>
          </a:ln>
        </p:spPr>
        <p:txBody>
          <a:bodyPr>
            <a:spAutoFit/>
          </a:bodyPr>
          <a:lstStyle/>
          <a:p>
            <a:pPr marL="342900" indent="-342900">
              <a:buFont typeface="Calibri Light" pitchFamily="34" charset="0"/>
              <a:buAutoNum type="arabicPeriod"/>
            </a:pPr>
            <a:r>
              <a:rPr lang="uk-UA" sz="1400">
                <a:solidFill>
                  <a:srgbClr val="0C183B"/>
                </a:solidFill>
                <a:latin typeface="Calibri" pitchFamily="34" charset="0"/>
              </a:rPr>
              <a:t>Віднайти:</a:t>
            </a:r>
          </a:p>
          <a:p>
            <a:pPr marL="342900" indent="-342900">
              <a:buFont typeface="Calibri Light" pitchFamily="34" charset="0"/>
              <a:buNone/>
            </a:pPr>
            <a:r>
              <a:rPr lang="uk-UA" sz="1400">
                <a:solidFill>
                  <a:srgbClr val="0C183B"/>
                </a:solidFill>
                <a:latin typeface="Calibri" pitchFamily="34" charset="0"/>
              </a:rPr>
              <a:t>      - 2 автомобілі для роботи дільничних офіцерів поліції у віддалених населених пунктах;</a:t>
            </a:r>
          </a:p>
          <a:p>
            <a:pPr marL="342900" indent="-342900">
              <a:buFont typeface="Calibri Light" pitchFamily="34" charset="0"/>
              <a:buNone/>
            </a:pPr>
            <a:r>
              <a:rPr lang="uk-UA" sz="1400">
                <a:solidFill>
                  <a:srgbClr val="0C183B"/>
                </a:solidFill>
              </a:rPr>
              <a:t>    - 2 автомобілі для групи реагування        патрульної поліції;</a:t>
            </a:r>
          </a:p>
          <a:p>
            <a:pPr marL="342900" indent="-342900"/>
            <a:r>
              <a:rPr lang="uk-UA" sz="1400">
                <a:solidFill>
                  <a:srgbClr val="0C183B"/>
                </a:solidFill>
              </a:rPr>
              <a:t>    - 1 автомобіль для слідчо оперативної      групи.</a:t>
            </a:r>
          </a:p>
          <a:p>
            <a:pPr marL="342900" indent="-342900">
              <a:buFont typeface="Calibri Light" pitchFamily="34" charset="0"/>
              <a:buNone/>
            </a:pPr>
            <a:r>
              <a:rPr lang="uk-UA" sz="1400">
                <a:solidFill>
                  <a:srgbClr val="0C183B"/>
                </a:solidFill>
                <a:latin typeface="Calibri" pitchFamily="34" charset="0"/>
              </a:rPr>
              <a:t>2.    Удосконалити навички працівників поліції з деескалації конфліктів.</a:t>
            </a:r>
          </a:p>
        </p:txBody>
      </p:sp>
      <p:sp>
        <p:nvSpPr>
          <p:cNvPr id="39952" name="TextBox 554"/>
          <p:cNvSpPr txBox="1">
            <a:spLocks noChangeArrowheads="1"/>
          </p:cNvSpPr>
          <p:nvPr/>
        </p:nvSpPr>
        <p:spPr bwMode="auto">
          <a:xfrm>
            <a:off x="4270375" y="2692400"/>
            <a:ext cx="3678238" cy="1581150"/>
          </a:xfrm>
          <a:prstGeom prst="rect">
            <a:avLst/>
          </a:prstGeom>
          <a:noFill/>
          <a:ln w="9525">
            <a:noFill/>
            <a:miter lim="800000"/>
            <a:headEnd/>
            <a:tailEnd/>
          </a:ln>
        </p:spPr>
        <p:txBody>
          <a:bodyPr>
            <a:spAutoFit/>
          </a:bodyPr>
          <a:lstStyle/>
          <a:p>
            <a:pPr marL="342900" indent="-342900">
              <a:buFont typeface="Calibri Light" pitchFamily="34" charset="0"/>
              <a:buAutoNum type="arabicPeriod" startAt="3"/>
            </a:pPr>
            <a:r>
              <a:rPr lang="uk-UA" sz="1400">
                <a:solidFill>
                  <a:srgbClr val="0C183B"/>
                </a:solidFill>
                <a:latin typeface="Calibri" pitchFamily="34" charset="0"/>
              </a:rPr>
              <a:t>Підвищити кваліфікацію працівників поліції у сфері протидії інтернет-, банківським та телефонним шахрайствам.</a:t>
            </a:r>
            <a:br>
              <a:rPr lang="uk-UA" sz="1400">
                <a:solidFill>
                  <a:srgbClr val="0C183B"/>
                </a:solidFill>
                <a:latin typeface="Calibri" pitchFamily="34" charset="0"/>
              </a:rPr>
            </a:br>
            <a:endParaRPr lang="uk-UA" sz="1400">
              <a:solidFill>
                <a:srgbClr val="0C183B"/>
              </a:solidFill>
              <a:latin typeface="Calibri" pitchFamily="34" charset="0"/>
            </a:endParaRPr>
          </a:p>
          <a:p>
            <a:pPr marL="342900" indent="-342900">
              <a:buFont typeface="Calibri Light" pitchFamily="34" charset="0"/>
              <a:buAutoNum type="arabicPeriod" startAt="3"/>
            </a:pPr>
            <a:r>
              <a:rPr lang="uk-UA" sz="1400">
                <a:solidFill>
                  <a:srgbClr val="0C183B"/>
                </a:solidFill>
                <a:latin typeface="Calibri" pitchFamily="34" charset="0"/>
              </a:rPr>
              <a:t>Вирішити питання житла для сімей 10 працівників відділу.</a:t>
            </a:r>
          </a:p>
        </p:txBody>
      </p:sp>
    </p:spTree>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627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51788" y="206375"/>
            <a:ext cx="3605212" cy="3051175"/>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16393"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pic>
        <p:nvPicPr>
          <p:cNvPr id="1120" name="Рисунок 1119">
            <a:extLst>
              <a:ext uri="{FF2B5EF4-FFF2-40B4-BE49-F238E27FC236}"/>
            </a:extLst>
          </p:cNvPr>
          <p:cNvPicPr>
            <a:picLocks noChangeAspect="1"/>
          </p:cNvPicPr>
          <p:nvPr/>
        </p:nvPicPr>
        <p:blipFill rotWithShape="1">
          <a:blip r:embed="rId2" cstate="print"/>
          <a:srcRect l="10542" r="12188"/>
          <a:stretch/>
        </p:blipFill>
        <p:spPr>
          <a:xfrm>
            <a:off x="3882980" y="5059425"/>
            <a:ext cx="3814547" cy="851592"/>
          </a:xfrm>
          <a:prstGeom prst="leftArrow">
            <a:avLst>
              <a:gd name="adj1" fmla="val 100000"/>
              <a:gd name="adj2" fmla="val 56309"/>
            </a:avLst>
          </a:prstGeom>
        </p:spPr>
      </p:pic>
      <p:sp>
        <p:nvSpPr>
          <p:cNvPr id="118" name="TextBox 117">
            <a:extLst>
              <a:ext uri="{FF2B5EF4-FFF2-40B4-BE49-F238E27FC236}"/>
            </a:extLst>
          </p:cNvPr>
          <p:cNvSpPr txBox="1"/>
          <p:nvPr/>
        </p:nvSpPr>
        <p:spPr>
          <a:xfrm>
            <a:off x="1552575" y="731838"/>
            <a:ext cx="2133600"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Повідомлення громадян</a:t>
            </a:r>
          </a:p>
        </p:txBody>
      </p:sp>
      <p:sp>
        <p:nvSpPr>
          <p:cNvPr id="16396" name="Прямоугольник 581"/>
          <p:cNvSpPr>
            <a:spLocks noChangeArrowheads="1"/>
          </p:cNvSpPr>
          <p:nvPr/>
        </p:nvSpPr>
        <p:spPr bwMode="auto">
          <a:xfrm>
            <a:off x="7966075" y="3236913"/>
            <a:ext cx="3584575" cy="3357562"/>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grpSp>
        <p:nvGrpSpPr>
          <p:cNvPr id="16397"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grpSp>
        <p:nvGrpSpPr>
          <p:cNvPr id="16398" name="Группа 94"/>
          <p:cNvGrpSpPr>
            <a:grpSpLocks noChangeAspect="1"/>
          </p:cNvGrpSpPr>
          <p:nvPr/>
        </p:nvGrpSpPr>
        <p:grpSpPr bwMode="auto">
          <a:xfrm>
            <a:off x="1571625" y="2043113"/>
            <a:ext cx="708025" cy="795337"/>
            <a:chOff x="1635469" y="2285681"/>
            <a:chExt cx="2254796" cy="2538607"/>
          </a:xfrm>
        </p:grpSpPr>
        <p:sp>
          <p:nvSpPr>
            <p:cNvPr id="16445" name="Полилиния: фигура 6"/>
            <p:cNvSpPr>
              <a:spLocks/>
            </p:cNvSpPr>
            <p:nvPr/>
          </p:nvSpPr>
          <p:spPr bwMode="auto">
            <a:xfrm>
              <a:off x="2238495" y="2459676"/>
              <a:ext cx="1050319" cy="1406233"/>
            </a:xfrm>
            <a:custGeom>
              <a:avLst/>
              <a:gdLst>
                <a:gd name="T0" fmla="*/ 453031 w 1050319"/>
                <a:gd name="T1" fmla="*/ 1398001 h 1406233"/>
                <a:gd name="T2" fmla="*/ 339566 w 1050319"/>
                <a:gd name="T3" fmla="*/ 1350053 h 1406233"/>
                <a:gd name="T4" fmla="*/ 194732 w 1050319"/>
                <a:gd name="T5" fmla="*/ 1195892 h 1406233"/>
                <a:gd name="T6" fmla="*/ 184781 w 1050319"/>
                <a:gd name="T7" fmla="*/ 1178042 h 1406233"/>
                <a:gd name="T8" fmla="*/ 155260 w 1050319"/>
                <a:gd name="T9" fmla="*/ 1111563 h 1406233"/>
                <a:gd name="T10" fmla="*/ 118676 w 1050319"/>
                <a:gd name="T11" fmla="*/ 1039190 h 1406233"/>
                <a:gd name="T12" fmla="*/ 12484 w 1050319"/>
                <a:gd name="T13" fmla="*/ 834844 h 1406233"/>
                <a:gd name="T14" fmla="*/ 35325 w 1050319"/>
                <a:gd name="T15" fmla="*/ 649582 h 1406233"/>
                <a:gd name="T16" fmla="*/ 52376 w 1050319"/>
                <a:gd name="T17" fmla="*/ 544363 h 1406233"/>
                <a:gd name="T18" fmla="*/ 56453 w 1050319"/>
                <a:gd name="T19" fmla="*/ 395897 h 1406233"/>
                <a:gd name="T20" fmla="*/ 180612 w 1050319"/>
                <a:gd name="T21" fmla="*/ 119439 h 1406233"/>
                <a:gd name="T22" fmla="*/ 526065 w 1050319"/>
                <a:gd name="T23" fmla="*/ 1216 h 1406233"/>
                <a:gd name="T24" fmla="*/ 981259 w 1050319"/>
                <a:gd name="T25" fmla="*/ 305288 h 1406233"/>
                <a:gd name="T26" fmla="*/ 997375 w 1050319"/>
                <a:gd name="T27" fmla="*/ 491220 h 1406233"/>
                <a:gd name="T28" fmla="*/ 1013095 w 1050319"/>
                <a:gd name="T29" fmla="*/ 648332 h 1406233"/>
                <a:gd name="T30" fmla="*/ 1036321 w 1050319"/>
                <a:gd name="T31" fmla="*/ 850556 h 1406233"/>
                <a:gd name="T32" fmla="*/ 942830 w 1050319"/>
                <a:gd name="T33" fmla="*/ 1025467 h 1406233"/>
                <a:gd name="T34" fmla="*/ 908274 w 1050319"/>
                <a:gd name="T35" fmla="*/ 1080753 h 1406233"/>
                <a:gd name="T36" fmla="*/ 896382 w 1050319"/>
                <a:gd name="T37" fmla="*/ 1111891 h 1406233"/>
                <a:gd name="T38" fmla="*/ 883746 w 1050319"/>
                <a:gd name="T39" fmla="*/ 1139892 h 1406233"/>
                <a:gd name="T40" fmla="*/ 686112 w 1050319"/>
                <a:gd name="T41" fmla="*/ 1362955 h 1406233"/>
                <a:gd name="T42" fmla="*/ 453031 w 1050319"/>
                <a:gd name="T43" fmla="*/ 1398001 h 14062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50319"/>
                <a:gd name="T67" fmla="*/ 0 h 1406233"/>
                <a:gd name="T68" fmla="*/ 1050319 w 1050319"/>
                <a:gd name="T69" fmla="*/ 1406233 h 14062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lim="800000"/>
              <a:headEnd/>
              <a:tailEnd/>
            </a:ln>
          </p:spPr>
          <p:txBody>
            <a:bodyPr anchor="ctr"/>
            <a:lstStyle/>
            <a:p>
              <a:endParaRPr lang="en-US"/>
            </a:p>
          </p:txBody>
        </p:sp>
        <p:sp>
          <p:nvSpPr>
            <p:cNvPr id="16446" name="Полилиния: фигура 7"/>
            <p:cNvSpPr>
              <a:spLocks/>
            </p:cNvSpPr>
            <p:nvPr/>
          </p:nvSpPr>
          <p:spPr bwMode="auto">
            <a:xfrm>
              <a:off x="1952179" y="2285681"/>
              <a:ext cx="1625257" cy="1505790"/>
            </a:xfrm>
            <a:custGeom>
              <a:avLst/>
              <a:gdLst>
                <a:gd name="T0" fmla="*/ 1399754 w 1625257"/>
                <a:gd name="T1" fmla="*/ 1498355 h 1505789"/>
                <a:gd name="T2" fmla="*/ 1338332 w 1625257"/>
                <a:gd name="T3" fmla="*/ 1452964 h 1505789"/>
                <a:gd name="T4" fmla="*/ 1332730 w 1625257"/>
                <a:gd name="T5" fmla="*/ 1444562 h 1505789"/>
                <a:gd name="T6" fmla="*/ 1319845 w 1625257"/>
                <a:gd name="T7" fmla="*/ 1414197 h 1505789"/>
                <a:gd name="T8" fmla="*/ 1387468 w 1625257"/>
                <a:gd name="T9" fmla="*/ 1279960 h 1505789"/>
                <a:gd name="T10" fmla="*/ 1419892 w 1625257"/>
                <a:gd name="T11" fmla="*/ 1239988 h 1505789"/>
                <a:gd name="T12" fmla="*/ 1425280 w 1625257"/>
                <a:gd name="T13" fmla="*/ 524509 h 1505789"/>
                <a:gd name="T14" fmla="*/ 1414854 w 1625257"/>
                <a:gd name="T15" fmla="*/ 474947 h 1505789"/>
                <a:gd name="T16" fmla="*/ 1347258 w 1625257"/>
                <a:gd name="T17" fmla="*/ 333054 h 1505789"/>
                <a:gd name="T18" fmla="*/ 1203339 w 1625257"/>
                <a:gd name="T19" fmla="*/ 188659 h 1505789"/>
                <a:gd name="T20" fmla="*/ 1158228 w 1625257"/>
                <a:gd name="T21" fmla="*/ 162765 h 1505789"/>
                <a:gd name="T22" fmla="*/ 1151664 w 1625257"/>
                <a:gd name="T23" fmla="*/ 157607 h 1505789"/>
                <a:gd name="T24" fmla="*/ 1073886 w 1625257"/>
                <a:gd name="T25" fmla="*/ 118439 h 1505789"/>
                <a:gd name="T26" fmla="*/ 834328 w 1625257"/>
                <a:gd name="T27" fmla="*/ 71775 h 1505789"/>
                <a:gd name="T28" fmla="*/ 348872 w 1625257"/>
                <a:gd name="T29" fmla="*/ 249877 h 1505789"/>
                <a:gd name="T30" fmla="*/ 233441 w 1625257"/>
                <a:gd name="T31" fmla="*/ 411691 h 1505789"/>
                <a:gd name="T32" fmla="*/ 193435 w 1625257"/>
                <a:gd name="T33" fmla="*/ 811923 h 1505789"/>
                <a:gd name="T34" fmla="*/ 193435 w 1625257"/>
                <a:gd name="T35" fmla="*/ 1072184 h 1505789"/>
                <a:gd name="T36" fmla="*/ 175246 w 1625257"/>
                <a:gd name="T37" fmla="*/ 1090370 h 1505789"/>
                <a:gd name="T38" fmla="*/ 133245 w 1625257"/>
                <a:gd name="T39" fmla="*/ 1108464 h 1505789"/>
                <a:gd name="T40" fmla="*/ 3548 w 1625257"/>
                <a:gd name="T41" fmla="*/ 1019381 h 1505789"/>
                <a:gd name="T42" fmla="*/ 1689 w 1625257"/>
                <a:gd name="T43" fmla="*/ 806779 h 1505789"/>
                <a:gd name="T44" fmla="*/ 3655 w 1625257"/>
                <a:gd name="T45" fmla="*/ 620103 h 1505789"/>
                <a:gd name="T46" fmla="*/ 22322 w 1625257"/>
                <a:gd name="T47" fmla="*/ 599256 h 1505789"/>
                <a:gd name="T48" fmla="*/ 96387 w 1625257"/>
                <a:gd name="T49" fmla="*/ 560991 h 1505789"/>
                <a:gd name="T50" fmla="*/ 124661 w 1625257"/>
                <a:gd name="T51" fmla="*/ 537658 h 1505789"/>
                <a:gd name="T52" fmla="*/ 131177 w 1625257"/>
                <a:gd name="T53" fmla="*/ 503721 h 1505789"/>
                <a:gd name="T54" fmla="*/ 149035 w 1625257"/>
                <a:gd name="T55" fmla="*/ 438387 h 1505789"/>
                <a:gd name="T56" fmla="*/ 576104 w 1625257"/>
                <a:gd name="T57" fmla="*/ 35510 h 1505789"/>
                <a:gd name="T58" fmla="*/ 812551 w 1625257"/>
                <a:gd name="T59" fmla="*/ 1216 h 1505789"/>
                <a:gd name="T60" fmla="*/ 1137107 w 1625257"/>
                <a:gd name="T61" fmla="*/ 70954 h 1505789"/>
                <a:gd name="T62" fmla="*/ 1257443 w 1625257"/>
                <a:gd name="T63" fmla="*/ 144983 h 1505789"/>
                <a:gd name="T64" fmla="*/ 1265221 w 1625257"/>
                <a:gd name="T65" fmla="*/ 150335 h 1505789"/>
                <a:gd name="T66" fmla="*/ 1388111 w 1625257"/>
                <a:gd name="T67" fmla="*/ 271282 h 1505789"/>
                <a:gd name="T68" fmla="*/ 1399318 w 1625257"/>
                <a:gd name="T69" fmla="*/ 287318 h 1505789"/>
                <a:gd name="T70" fmla="*/ 1450236 w 1625257"/>
                <a:gd name="T71" fmla="*/ 374323 h 1505789"/>
                <a:gd name="T72" fmla="*/ 1494407 w 1625257"/>
                <a:gd name="T73" fmla="*/ 511213 h 1505789"/>
                <a:gd name="T74" fmla="*/ 1532903 w 1625257"/>
                <a:gd name="T75" fmla="*/ 560897 h 1505789"/>
                <a:gd name="T76" fmla="*/ 1611985 w 1625257"/>
                <a:gd name="T77" fmla="*/ 616740 h 1505789"/>
                <a:gd name="T78" fmla="*/ 1624557 w 1625257"/>
                <a:gd name="T79" fmla="*/ 832128 h 1505789"/>
                <a:gd name="T80" fmla="*/ 1611781 w 1625257"/>
                <a:gd name="T81" fmla="*/ 1045595 h 1505789"/>
                <a:gd name="T82" fmla="*/ 1531828 w 1625257"/>
                <a:gd name="T83" fmla="*/ 1103601 h 1505789"/>
                <a:gd name="T84" fmla="*/ 1503827 w 1625257"/>
                <a:gd name="T85" fmla="*/ 1135691 h 1505789"/>
                <a:gd name="T86" fmla="*/ 1493262 w 1625257"/>
                <a:gd name="T87" fmla="*/ 1219353 h 1505789"/>
                <a:gd name="T88" fmla="*/ 1485763 w 1625257"/>
                <a:gd name="T89" fmla="*/ 1277260 h 1505789"/>
                <a:gd name="T90" fmla="*/ 1510458 w 1625257"/>
                <a:gd name="T91" fmla="*/ 1303353 h 1505789"/>
                <a:gd name="T92" fmla="*/ 1538130 w 1625257"/>
                <a:gd name="T93" fmla="*/ 1435228 h 1505789"/>
                <a:gd name="T94" fmla="*/ 1469595 w 1625257"/>
                <a:gd name="T95" fmla="*/ 1497240 h 1505789"/>
                <a:gd name="T96" fmla="*/ 1399754 w 1625257"/>
                <a:gd name="T97" fmla="*/ 1498355 h 15057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25257"/>
                <a:gd name="T148" fmla="*/ 0 h 1505789"/>
                <a:gd name="T149" fmla="*/ 1625257 w 1625257"/>
                <a:gd name="T150" fmla="*/ 1505789 h 15057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lim="800000"/>
              <a:headEnd/>
              <a:tailEnd/>
            </a:ln>
          </p:spPr>
          <p:txBody>
            <a:bodyPr anchor="ctr"/>
            <a:lstStyle/>
            <a:p>
              <a:endParaRPr lang="en-US"/>
            </a:p>
          </p:txBody>
        </p:sp>
        <p:sp>
          <p:nvSpPr>
            <p:cNvPr id="16447" name="Полилиния: фигура 10"/>
            <p:cNvSpPr>
              <a:spLocks/>
            </p:cNvSpPr>
            <p:nvPr/>
          </p:nvSpPr>
          <p:spPr bwMode="auto">
            <a:xfrm>
              <a:off x="2656208" y="4002799"/>
              <a:ext cx="214046" cy="181690"/>
            </a:xfrm>
            <a:custGeom>
              <a:avLst/>
              <a:gdLst>
                <a:gd name="T0" fmla="*/ 39432 w 214046"/>
                <a:gd name="T1" fmla="*/ 172973 h 181690"/>
                <a:gd name="T2" fmla="*/ 19209 w 214046"/>
                <a:gd name="T3" fmla="*/ 125945 h 181690"/>
                <a:gd name="T4" fmla="*/ 5127 w 214046"/>
                <a:gd name="T5" fmla="*/ 51576 h 181690"/>
                <a:gd name="T6" fmla="*/ 2382 w 214046"/>
                <a:gd name="T7" fmla="*/ 8020 h 181690"/>
                <a:gd name="T8" fmla="*/ 108223 w 214046"/>
                <a:gd name="T9" fmla="*/ 1216 h 181690"/>
                <a:gd name="T10" fmla="*/ 213190 w 214046"/>
                <a:gd name="T11" fmla="*/ 9904 h 181690"/>
                <a:gd name="T12" fmla="*/ 208140 w 214046"/>
                <a:gd name="T13" fmla="*/ 61238 h 181690"/>
                <a:gd name="T14" fmla="*/ 195957 w 214046"/>
                <a:gd name="T15" fmla="*/ 131883 h 181690"/>
                <a:gd name="T16" fmla="*/ 116536 w 214046"/>
                <a:gd name="T17" fmla="*/ 180467 h 181690"/>
                <a:gd name="T18" fmla="*/ 39432 w 214046"/>
                <a:gd name="T19" fmla="*/ 172973 h 1816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4046"/>
                <a:gd name="T31" fmla="*/ 0 h 181690"/>
                <a:gd name="T32" fmla="*/ 214046 w 214046"/>
                <a:gd name="T33" fmla="*/ 181690 h 1816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lim="800000"/>
              <a:headEnd/>
              <a:tailEnd/>
            </a:ln>
          </p:spPr>
          <p:txBody>
            <a:bodyPr anchor="ctr"/>
            <a:lstStyle/>
            <a:p>
              <a:endParaRPr lang="en-US"/>
            </a:p>
          </p:txBody>
        </p:sp>
        <p:sp>
          <p:nvSpPr>
            <p:cNvPr id="16448" name="Полилиния: фигура 15"/>
            <p:cNvSpPr>
              <a:spLocks/>
            </p:cNvSpPr>
            <p:nvPr/>
          </p:nvSpPr>
          <p:spPr bwMode="auto">
            <a:xfrm>
              <a:off x="2656018" y="4226801"/>
              <a:ext cx="216535" cy="373336"/>
            </a:xfrm>
            <a:custGeom>
              <a:avLst/>
              <a:gdLst>
                <a:gd name="T0" fmla="*/ 81686 w 216535"/>
                <a:gd name="T1" fmla="*/ 332552 h 373336"/>
                <a:gd name="T2" fmla="*/ 41717 w 216535"/>
                <a:gd name="T3" fmla="*/ 259440 h 373336"/>
                <a:gd name="T4" fmla="*/ 12343 w 216535"/>
                <a:gd name="T5" fmla="*/ 200791 h 373336"/>
                <a:gd name="T6" fmla="*/ 2198 w 216535"/>
                <a:gd name="T7" fmla="*/ 151013 h 373336"/>
                <a:gd name="T8" fmla="*/ 27682 w 216535"/>
                <a:gd name="T9" fmla="*/ 33883 h 373336"/>
                <a:gd name="T10" fmla="*/ 37638 w 216535"/>
                <a:gd name="T11" fmla="*/ 1216 h 373336"/>
                <a:gd name="T12" fmla="*/ 105697 w 216535"/>
                <a:gd name="T13" fmla="*/ 1216 h 373336"/>
                <a:gd name="T14" fmla="*/ 195619 w 216535"/>
                <a:gd name="T15" fmla="*/ 57216 h 373336"/>
                <a:gd name="T16" fmla="*/ 209318 w 216535"/>
                <a:gd name="T17" fmla="*/ 126450 h 373336"/>
                <a:gd name="T18" fmla="*/ 208305 w 216535"/>
                <a:gd name="T19" fmla="*/ 191784 h 373336"/>
                <a:gd name="T20" fmla="*/ 161115 w 216535"/>
                <a:gd name="T21" fmla="*/ 284329 h 373336"/>
                <a:gd name="T22" fmla="*/ 128913 w 216535"/>
                <a:gd name="T23" fmla="*/ 341885 h 373336"/>
                <a:gd name="T24" fmla="*/ 108517 w 216535"/>
                <a:gd name="T25" fmla="*/ 374552 h 373336"/>
                <a:gd name="T26" fmla="*/ 81686 w 216535"/>
                <a:gd name="T27" fmla="*/ 332552 h 373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535"/>
                <a:gd name="T43" fmla="*/ 0 h 373336"/>
                <a:gd name="T44" fmla="*/ 216535 w 216535"/>
                <a:gd name="T45" fmla="*/ 373336 h 373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lim="800000"/>
              <a:headEnd/>
              <a:tailEnd/>
            </a:ln>
          </p:spPr>
          <p:txBody>
            <a:bodyPr anchor="ctr"/>
            <a:lstStyle/>
            <a:p>
              <a:endParaRPr lang="en-US"/>
            </a:p>
          </p:txBody>
        </p:sp>
        <p:sp>
          <p:nvSpPr>
            <p:cNvPr id="596" name="Полилиния: фигура 595">
              <a:extLst>
                <a:ext uri="{FF2B5EF4-FFF2-40B4-BE49-F238E27FC236}"/>
              </a:extLst>
            </p:cNvPr>
            <p:cNvSpPr/>
            <p:nvPr/>
          </p:nvSpPr>
          <p:spPr>
            <a:xfrm>
              <a:off x="1635469" y="3836208"/>
              <a:ext cx="2254796" cy="988080"/>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02" name="Полилиния: фигура 601">
              <a:extLst>
                <a:ext uri="{FF2B5EF4-FFF2-40B4-BE49-F238E27FC236}"/>
              </a:extLst>
            </p:cNvPr>
            <p:cNvSpPr/>
            <p:nvPr/>
          </p:nvSpPr>
          <p:spPr>
            <a:xfrm rot="5400000">
              <a:off x="3164506" y="4310267"/>
              <a:ext cx="248285" cy="25278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6399" name="TextBox 605"/>
          <p:cNvSpPr txBox="1">
            <a:spLocks noChangeArrowheads="1"/>
          </p:cNvSpPr>
          <p:nvPr/>
        </p:nvSpPr>
        <p:spPr bwMode="auto">
          <a:xfrm>
            <a:off x="1016000" y="2759075"/>
            <a:ext cx="1931988"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1820</a:t>
            </a:r>
            <a:endParaRPr lang="en-US" sz="3600" b="1">
              <a:solidFill>
                <a:srgbClr val="0C183B"/>
              </a:solidFill>
              <a:latin typeface="Arial Black" pitchFamily="34" charset="0"/>
            </a:endParaRPr>
          </a:p>
        </p:txBody>
      </p:sp>
      <p:pic>
        <p:nvPicPr>
          <p:cNvPr id="614" name="Рисунок 613">
            <a:extLst>
              <a:ext uri="{FF2B5EF4-FFF2-40B4-BE49-F238E27FC236}"/>
            </a:extLst>
          </p:cNvPr>
          <p:cNvPicPr>
            <a:picLocks noChangeAspect="1"/>
          </p:cNvPicPr>
          <p:nvPr/>
        </p:nvPicPr>
        <p:blipFill rotWithShape="1">
          <a:blip r:embed="rId2" cstate="print"/>
          <a:srcRect l="10542" r="12188"/>
          <a:stretch/>
        </p:blipFill>
        <p:spPr>
          <a:xfrm>
            <a:off x="2947770" y="1994303"/>
            <a:ext cx="4716016" cy="851592"/>
          </a:xfrm>
          <a:prstGeom prst="leftArrow">
            <a:avLst>
              <a:gd name="adj1" fmla="val 100000"/>
              <a:gd name="adj2" fmla="val 56309"/>
            </a:avLst>
          </a:prstGeom>
        </p:spPr>
      </p:pic>
      <p:sp>
        <p:nvSpPr>
          <p:cNvPr id="16401" name="TextBox 606"/>
          <p:cNvSpPr txBox="1">
            <a:spLocks noChangeArrowheads="1"/>
          </p:cNvSpPr>
          <p:nvPr/>
        </p:nvSpPr>
        <p:spPr bwMode="auto">
          <a:xfrm>
            <a:off x="973138" y="3300413"/>
            <a:ext cx="2027237" cy="244475"/>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КІЛЬКІСТЬ ПОВІДОМЛЕНЬТ</a:t>
            </a:r>
            <a:endParaRPr lang="en-US" sz="1200" b="1">
              <a:solidFill>
                <a:srgbClr val="0C183B"/>
              </a:solidFill>
              <a:latin typeface="Calibri" pitchFamily="34" charset="0"/>
            </a:endParaRPr>
          </a:p>
        </p:txBody>
      </p:sp>
      <p:pic>
        <p:nvPicPr>
          <p:cNvPr id="16402" name="Рисунок 95"/>
          <p:cNvPicPr>
            <a:picLocks noChangeAspect="1"/>
          </p:cNvPicPr>
          <p:nvPr/>
        </p:nvPicPr>
        <p:blipFill>
          <a:blip r:embed="rId3"/>
          <a:srcRect/>
          <a:stretch>
            <a:fillRect/>
          </a:stretch>
        </p:blipFill>
        <p:spPr bwMode="auto">
          <a:xfrm>
            <a:off x="3881438" y="2085975"/>
            <a:ext cx="531812" cy="671513"/>
          </a:xfrm>
          <a:prstGeom prst="rect">
            <a:avLst/>
          </a:prstGeom>
          <a:noFill/>
          <a:ln w="9525">
            <a:noFill/>
            <a:miter lim="800000"/>
            <a:headEnd/>
            <a:tailEnd/>
          </a:ln>
        </p:spPr>
      </p:pic>
      <p:sp>
        <p:nvSpPr>
          <p:cNvPr id="615" name="Облачко с текстом: прямоугольное со скругленными углами 614">
            <a:extLst>
              <a:ext uri="{FF2B5EF4-FFF2-40B4-BE49-F238E27FC236}"/>
            </a:extLst>
          </p:cNvPr>
          <p:cNvSpPr/>
          <p:nvPr/>
        </p:nvSpPr>
        <p:spPr>
          <a:xfrm>
            <a:off x="3360738" y="2116138"/>
            <a:ext cx="509587" cy="282575"/>
          </a:xfrm>
          <a:prstGeom prst="wedgeRoundRectCallout">
            <a:avLst>
              <a:gd name="adj1" fmla="val 46484"/>
              <a:gd name="adj2" fmla="val 74615"/>
              <a:gd name="adj3" fmla="val 16667"/>
            </a:avLst>
          </a:prstGeom>
          <a:noFill/>
          <a:ln w="285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6404" name="TextBox 615"/>
          <p:cNvSpPr txBox="1">
            <a:spLocks noChangeArrowheads="1"/>
          </p:cNvSpPr>
          <p:nvPr/>
        </p:nvSpPr>
        <p:spPr bwMode="auto">
          <a:xfrm>
            <a:off x="5694363" y="2160588"/>
            <a:ext cx="2003425" cy="53816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ПОВІДОМЛЕНЬ </a:t>
            </a:r>
          </a:p>
          <a:p>
            <a:pPr>
              <a:lnSpc>
                <a:spcPct val="80000"/>
              </a:lnSpc>
            </a:pPr>
            <a:r>
              <a:rPr lang="uk-UA" sz="1200" b="1">
                <a:solidFill>
                  <a:srgbClr val="0C183B"/>
                </a:solidFill>
                <a:latin typeface="Calibri" pitchFamily="34" charset="0"/>
              </a:rPr>
              <a:t>ПРИЙНЯТО ТА ОБРОБЛЕНО ПРОТЯГОМ 10 СЕКУНД</a:t>
            </a:r>
            <a:endParaRPr lang="en-US" sz="1200" b="1">
              <a:solidFill>
                <a:srgbClr val="0C183B"/>
              </a:solidFill>
              <a:latin typeface="Calibri" pitchFamily="34" charset="0"/>
            </a:endParaRPr>
          </a:p>
        </p:txBody>
      </p:sp>
      <p:sp>
        <p:nvSpPr>
          <p:cNvPr id="16405" name="TextBox 616"/>
          <p:cNvSpPr txBox="1">
            <a:spLocks noChangeArrowheads="1"/>
          </p:cNvSpPr>
          <p:nvPr/>
        </p:nvSpPr>
        <p:spPr bwMode="auto">
          <a:xfrm>
            <a:off x="4551363" y="2152650"/>
            <a:ext cx="1163637"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1000</a:t>
            </a:r>
            <a:endParaRPr lang="en-US" sz="2800" b="1">
              <a:solidFill>
                <a:srgbClr val="0C183B"/>
              </a:solidFill>
              <a:latin typeface="Arial Black" pitchFamily="34" charset="0"/>
            </a:endParaRPr>
          </a:p>
        </p:txBody>
      </p:sp>
      <p:sp>
        <p:nvSpPr>
          <p:cNvPr id="109" name="Прямоугольник 108">
            <a:extLst>
              <a:ext uri="{FF2B5EF4-FFF2-40B4-BE49-F238E27FC236}"/>
            </a:extLst>
          </p:cNvPr>
          <p:cNvSpPr/>
          <p:nvPr/>
        </p:nvSpPr>
        <p:spPr>
          <a:xfrm>
            <a:off x="3970338" y="2349500"/>
            <a:ext cx="400050" cy="347663"/>
          </a:xfrm>
          <a:prstGeom prst="rect">
            <a:avLst/>
          </a:prstGeom>
        </p:spPr>
        <p:txBody>
          <a:bodyPr wrap="none">
            <a:spAutoFit/>
          </a:bodyPr>
          <a:lstStyle/>
          <a:p>
            <a:pPr algn="ctr" fontAlgn="auto">
              <a:lnSpc>
                <a:spcPct val="80000"/>
              </a:lnSpc>
              <a:spcBef>
                <a:spcPts val="0"/>
              </a:spcBef>
              <a:spcAft>
                <a:spcPts val="0"/>
              </a:spcAft>
              <a:defRPr/>
            </a:pPr>
            <a:r>
              <a:rPr lang="uk-UA" sz="1050" b="1" dirty="0">
                <a:solidFill>
                  <a:srgbClr val="0C183B"/>
                </a:solidFill>
                <a:latin typeface="+mn-lt"/>
                <a:cs typeface="+mn-cs"/>
              </a:rPr>
              <a:t>10 </a:t>
            </a:r>
          </a:p>
          <a:p>
            <a:pPr algn="ctr" fontAlgn="auto">
              <a:lnSpc>
                <a:spcPct val="80000"/>
              </a:lnSpc>
              <a:spcBef>
                <a:spcPts val="0"/>
              </a:spcBef>
              <a:spcAft>
                <a:spcPts val="0"/>
              </a:spcAft>
              <a:defRPr/>
            </a:pPr>
            <a:r>
              <a:rPr lang="uk-UA" sz="1000" b="1" dirty="0" err="1">
                <a:solidFill>
                  <a:srgbClr val="0C183B"/>
                </a:solidFill>
                <a:latin typeface="+mn-lt"/>
                <a:cs typeface="+mn-cs"/>
              </a:rPr>
              <a:t>сек</a:t>
            </a:r>
            <a:r>
              <a:rPr lang="uk-UA" sz="1000" b="1" dirty="0">
                <a:solidFill>
                  <a:srgbClr val="0C183B"/>
                </a:solidFill>
                <a:latin typeface="+mn-lt"/>
                <a:cs typeface="+mn-cs"/>
              </a:rPr>
              <a:t>.</a:t>
            </a:r>
            <a:endParaRPr lang="x-none" sz="1000" dirty="0">
              <a:latin typeface="+mn-lt"/>
              <a:cs typeface="+mn-cs"/>
            </a:endParaRPr>
          </a:p>
        </p:txBody>
      </p:sp>
      <p:sp>
        <p:nvSpPr>
          <p:cNvPr id="16407" name="TextBox 618"/>
          <p:cNvSpPr txBox="1">
            <a:spLocks noChangeArrowheads="1"/>
          </p:cNvSpPr>
          <p:nvPr/>
        </p:nvSpPr>
        <p:spPr bwMode="auto">
          <a:xfrm>
            <a:off x="5707063" y="2967038"/>
            <a:ext cx="1239837"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ВИЇЗДІВ НА МІСЦЕ ПОДІЇ</a:t>
            </a:r>
            <a:endParaRPr lang="en-US" sz="1200" b="1">
              <a:solidFill>
                <a:srgbClr val="0C183B"/>
              </a:solidFill>
              <a:latin typeface="Calibri" pitchFamily="34" charset="0"/>
            </a:endParaRPr>
          </a:p>
        </p:txBody>
      </p:sp>
      <p:sp>
        <p:nvSpPr>
          <p:cNvPr id="16408" name="TextBox 619"/>
          <p:cNvSpPr txBox="1">
            <a:spLocks noChangeArrowheads="1"/>
          </p:cNvSpPr>
          <p:nvPr/>
        </p:nvSpPr>
        <p:spPr bwMode="auto">
          <a:xfrm>
            <a:off x="4240213" y="2903538"/>
            <a:ext cx="1552575"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1468</a:t>
            </a:r>
            <a:endParaRPr lang="en-US" sz="2800" b="1">
              <a:solidFill>
                <a:srgbClr val="0C183B"/>
              </a:solidFill>
              <a:latin typeface="Arial Black" pitchFamily="34" charset="0"/>
            </a:endParaRPr>
          </a:p>
        </p:txBody>
      </p:sp>
      <p:pic>
        <p:nvPicPr>
          <p:cNvPr id="16409" name="Рисунок 620"/>
          <p:cNvPicPr>
            <a:picLocks noChangeAspect="1"/>
          </p:cNvPicPr>
          <p:nvPr/>
        </p:nvPicPr>
        <p:blipFill>
          <a:blip r:embed="rId4"/>
          <a:srcRect/>
          <a:stretch>
            <a:fillRect/>
          </a:stretch>
        </p:blipFill>
        <p:spPr bwMode="auto">
          <a:xfrm>
            <a:off x="3268663" y="2846388"/>
            <a:ext cx="1090612" cy="527050"/>
          </a:xfrm>
          <a:prstGeom prst="rect">
            <a:avLst/>
          </a:prstGeom>
          <a:noFill/>
          <a:ln w="9525">
            <a:noFill/>
            <a:miter lim="800000"/>
            <a:headEnd/>
            <a:tailEnd/>
          </a:ln>
        </p:spPr>
      </p:pic>
      <p:grpSp>
        <p:nvGrpSpPr>
          <p:cNvPr id="16410" name="Группа 132"/>
          <p:cNvGrpSpPr>
            <a:grpSpLocks noChangeAspect="1"/>
          </p:cNvGrpSpPr>
          <p:nvPr/>
        </p:nvGrpSpPr>
        <p:grpSpPr bwMode="auto">
          <a:xfrm>
            <a:off x="698500" y="4459288"/>
            <a:ext cx="1189038" cy="649287"/>
            <a:chOff x="911478" y="4617541"/>
            <a:chExt cx="2315488" cy="1264008"/>
          </a:xfrm>
        </p:grpSpPr>
        <p:grpSp>
          <p:nvGrpSpPr>
            <p:cNvPr id="16427" name="Группа 123"/>
            <p:cNvGrpSpPr>
              <a:grpSpLocks/>
            </p:cNvGrpSpPr>
            <p:nvPr/>
          </p:nvGrpSpPr>
          <p:grpSpPr bwMode="auto">
            <a:xfrm>
              <a:off x="911478" y="4617541"/>
              <a:ext cx="1333664" cy="1264008"/>
              <a:chOff x="911478" y="4617541"/>
              <a:chExt cx="1333664" cy="1264008"/>
            </a:xfrm>
          </p:grpSpPr>
          <p:sp>
            <p:nvSpPr>
              <p:cNvPr id="650" name="Прямоугольник 30">
                <a:extLst>
                  <a:ext uri="{FF2B5EF4-FFF2-40B4-BE49-F238E27FC236}"/>
                </a:extLst>
              </p:cNvPr>
              <p:cNvSpPr/>
              <p:nvPr/>
            </p:nvSpPr>
            <p:spPr>
              <a:xfrm>
                <a:off x="917661" y="5050209"/>
                <a:ext cx="1326227" cy="763349"/>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015" name="Прямоугольник 30">
                <a:extLst>
                  <a:ext uri="{FF2B5EF4-FFF2-40B4-BE49-F238E27FC236}"/>
                </a:extLst>
              </p:cNvPr>
              <p:cNvSpPr/>
              <p:nvPr/>
            </p:nvSpPr>
            <p:spPr>
              <a:xfrm>
                <a:off x="917661" y="5019304"/>
                <a:ext cx="1326227" cy="763349"/>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09" name="Прямоугольник 30">
                <a:extLst>
                  <a:ext uri="{FF2B5EF4-FFF2-40B4-BE49-F238E27FC236}"/>
                </a:extLst>
              </p:cNvPr>
              <p:cNvSpPr/>
              <p:nvPr/>
            </p:nvSpPr>
            <p:spPr>
              <a:xfrm>
                <a:off x="911478" y="4985308"/>
                <a:ext cx="1326227"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10" name="Прямоугольник 30">
                <a:extLst>
                  <a:ext uri="{FF2B5EF4-FFF2-40B4-BE49-F238E27FC236}"/>
                </a:extLst>
              </p:cNvPr>
              <p:cNvSpPr/>
              <p:nvPr/>
            </p:nvSpPr>
            <p:spPr>
              <a:xfrm>
                <a:off x="911478" y="4954403"/>
                <a:ext cx="1326227"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11" name="Прямоугольник 30">
                <a:extLst>
                  <a:ext uri="{FF2B5EF4-FFF2-40B4-BE49-F238E27FC236}"/>
                </a:extLst>
              </p:cNvPr>
              <p:cNvSpPr/>
              <p:nvPr/>
            </p:nvSpPr>
            <p:spPr>
              <a:xfrm>
                <a:off x="914570" y="4923498"/>
                <a:ext cx="1326225"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12" name="Прямоугольник 30">
                <a:extLst>
                  <a:ext uri="{FF2B5EF4-FFF2-40B4-BE49-F238E27FC236}"/>
                </a:extLst>
              </p:cNvPr>
              <p:cNvSpPr/>
              <p:nvPr/>
            </p:nvSpPr>
            <p:spPr>
              <a:xfrm>
                <a:off x="911478" y="4895685"/>
                <a:ext cx="1326227" cy="763349"/>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13" name="Прямоугольник 30">
                <a:extLst>
                  <a:ext uri="{FF2B5EF4-FFF2-40B4-BE49-F238E27FC236}"/>
                </a:extLst>
              </p:cNvPr>
              <p:cNvSpPr/>
              <p:nvPr/>
            </p:nvSpPr>
            <p:spPr>
              <a:xfrm>
                <a:off x="911478" y="4861688"/>
                <a:ext cx="1326227"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pic>
            <p:nvPicPr>
              <p:cNvPr id="1114" name="Рисунок 1113" descr="Контракт">
                <a:extLst>
                  <a:ext uri="{FF2B5EF4-FFF2-40B4-BE49-F238E27FC236}"/>
                </a:extLst>
              </p:cNvPr>
              <p:cNvPicPr>
                <a:picLocks noChangeAspect="1"/>
              </p:cNvPicPr>
              <p:nvPr/>
            </p:nvPicPr>
            <p:blipFill>
              <a:blip r:embed="rId5" cstate="print">
                <a:extLst>
                  <a:ext uri="{28A0092B-C50C-407E-A947-70E740481C1C}"/>
                  <a:ext uri="{96DAC541-7B7A-43D3-8B79-37D633B846F1}"/>
                </a:extLst>
              </a:blip>
              <a:stretch>
                <a:fillRect/>
              </a:stretch>
            </p:blipFill>
            <p:spPr>
              <a:xfrm>
                <a:off x="956631" y="4617541"/>
                <a:ext cx="1264005" cy="1264008"/>
              </a:xfrm>
              <a:prstGeom prst="rect">
                <a:avLst/>
              </a:prstGeom>
              <a:scene3d>
                <a:camera prst="isometricTopUp"/>
                <a:lightRig rig="threePt" dir="t"/>
              </a:scene3d>
            </p:spPr>
          </p:pic>
        </p:grpSp>
        <p:grpSp>
          <p:nvGrpSpPr>
            <p:cNvPr id="16428" name="Группа 122"/>
            <p:cNvGrpSpPr>
              <a:grpSpLocks/>
            </p:cNvGrpSpPr>
            <p:nvPr/>
          </p:nvGrpSpPr>
          <p:grpSpPr bwMode="auto">
            <a:xfrm>
              <a:off x="1900418" y="4638456"/>
              <a:ext cx="1326548" cy="1097016"/>
              <a:chOff x="1900418" y="4638456"/>
              <a:chExt cx="1326548" cy="1097016"/>
            </a:xfrm>
          </p:grpSpPr>
          <p:sp>
            <p:nvSpPr>
              <p:cNvPr id="629" name="Прямоугольник 30">
                <a:extLst>
                  <a:ext uri="{FF2B5EF4-FFF2-40B4-BE49-F238E27FC236}"/>
                </a:extLst>
              </p:cNvPr>
              <p:cNvSpPr/>
              <p:nvPr/>
            </p:nvSpPr>
            <p:spPr>
              <a:xfrm>
                <a:off x="1900737" y="4972947"/>
                <a:ext cx="1326229"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30" name="Прямоугольник 30">
                <a:extLst>
                  <a:ext uri="{FF2B5EF4-FFF2-40B4-BE49-F238E27FC236}"/>
                </a:extLst>
              </p:cNvPr>
              <p:cNvSpPr/>
              <p:nvPr/>
            </p:nvSpPr>
            <p:spPr>
              <a:xfrm>
                <a:off x="1900737" y="4942042"/>
                <a:ext cx="1326229"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32" name="Прямоугольник 30">
                <a:extLst>
                  <a:ext uri="{FF2B5EF4-FFF2-40B4-BE49-F238E27FC236}"/>
                </a:extLst>
              </p:cNvPr>
              <p:cNvSpPr/>
              <p:nvPr/>
            </p:nvSpPr>
            <p:spPr>
              <a:xfrm>
                <a:off x="1900737" y="4911137"/>
                <a:ext cx="1326229"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44" name="Прямоугольник 30">
                <a:extLst>
                  <a:ext uri="{FF2B5EF4-FFF2-40B4-BE49-F238E27FC236}"/>
                </a:extLst>
              </p:cNvPr>
              <p:cNvSpPr/>
              <p:nvPr/>
            </p:nvSpPr>
            <p:spPr>
              <a:xfrm>
                <a:off x="1900737" y="4877143"/>
                <a:ext cx="1326229" cy="766440"/>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45" name="Прямоугольник 30">
                <a:extLst>
                  <a:ext uri="{FF2B5EF4-FFF2-40B4-BE49-F238E27FC236}"/>
                </a:extLst>
              </p:cNvPr>
              <p:cNvSpPr/>
              <p:nvPr/>
            </p:nvSpPr>
            <p:spPr>
              <a:xfrm>
                <a:off x="1900737" y="4846238"/>
                <a:ext cx="1326229" cy="763349"/>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46" name="Прямоугольник 30">
                <a:extLst>
                  <a:ext uri="{FF2B5EF4-FFF2-40B4-BE49-F238E27FC236}"/>
                </a:extLst>
              </p:cNvPr>
              <p:cNvSpPr/>
              <p:nvPr/>
            </p:nvSpPr>
            <p:spPr>
              <a:xfrm>
                <a:off x="1900737" y="4818422"/>
                <a:ext cx="1326229" cy="763351"/>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647" name="Прямоугольник 30">
                <a:extLst>
                  <a:ext uri="{FF2B5EF4-FFF2-40B4-BE49-F238E27FC236}"/>
                </a:extLst>
              </p:cNvPr>
              <p:cNvSpPr/>
              <p:nvPr/>
            </p:nvSpPr>
            <p:spPr>
              <a:xfrm>
                <a:off x="1900737" y="4784428"/>
                <a:ext cx="1326229" cy="763349"/>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grpSp>
            <p:nvGrpSpPr>
              <p:cNvPr id="122" name="Группа 121">
                <a:extLst>
                  <a:ext uri="{FF2B5EF4-FFF2-40B4-BE49-F238E27FC236}"/>
                </a:extLst>
              </p:cNvPr>
              <p:cNvGrpSpPr/>
              <p:nvPr/>
            </p:nvGrpSpPr>
            <p:grpSpPr>
              <a:xfrm>
                <a:off x="2155524" y="4638456"/>
                <a:ext cx="816336" cy="1053340"/>
                <a:chOff x="4741224" y="4786677"/>
                <a:chExt cx="816336" cy="1053340"/>
              </a:xfrm>
              <a:scene3d>
                <a:camera prst="orthographicFront">
                  <a:rot lat="19476000" lon="18882000" rev="3612000"/>
                </a:camera>
                <a:lightRig rig="threePt" dir="t"/>
              </a:scene3d>
            </p:grpSpPr>
            <p:sp>
              <p:nvSpPr>
                <p:cNvPr id="112" name="Полилиния: фигура 111">
                  <a:extLst>
                    <a:ext uri="{FF2B5EF4-FFF2-40B4-BE49-F238E27FC236}"/>
                  </a:extLst>
                </p:cNvPr>
                <p:cNvSpPr/>
                <p:nvPr/>
              </p:nvSpPr>
              <p:spPr>
                <a:xfrm>
                  <a:off x="4741224" y="4786677"/>
                  <a:ext cx="816336" cy="1053340"/>
                </a:xfrm>
                <a:custGeom>
                  <a:avLst/>
                  <a:gdLst>
                    <a:gd name="connsiteX0" fmla="*/ 83717 w 816335"/>
                    <a:gd name="connsiteY0" fmla="*/ 83717 h 1053340"/>
                    <a:gd name="connsiteX1" fmla="*/ 742052 w 816335"/>
                    <a:gd name="connsiteY1" fmla="*/ 83717 h 1053340"/>
                    <a:gd name="connsiteX2" fmla="*/ 742052 w 816335"/>
                    <a:gd name="connsiteY2" fmla="*/ 979056 h 1053340"/>
                    <a:gd name="connsiteX3" fmla="*/ 83717 w 816335"/>
                    <a:gd name="connsiteY3" fmla="*/ 979056 h 1053340"/>
                    <a:gd name="connsiteX4" fmla="*/ 83717 w 816335"/>
                    <a:gd name="connsiteY4" fmla="*/ 83717 h 1053340"/>
                    <a:gd name="connsiteX5" fmla="*/ 4716 w 816335"/>
                    <a:gd name="connsiteY5" fmla="*/ 1058057 h 1053340"/>
                    <a:gd name="connsiteX6" fmla="*/ 821052 w 816335"/>
                    <a:gd name="connsiteY6" fmla="*/ 1058057 h 1053340"/>
                    <a:gd name="connsiteX7" fmla="*/ 821052 w 816335"/>
                    <a:gd name="connsiteY7" fmla="*/ 4716 h 1053340"/>
                    <a:gd name="connsiteX8" fmla="*/ 4716 w 816335"/>
                    <a:gd name="connsiteY8" fmla="*/ 4716 h 1053340"/>
                    <a:gd name="connsiteX9" fmla="*/ 4716 w 816335"/>
                    <a:gd name="connsiteY9" fmla="*/ 1058057 h 10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335" h="1053340">
                      <a:moveTo>
                        <a:pt x="83717" y="83717"/>
                      </a:moveTo>
                      <a:lnTo>
                        <a:pt x="742052" y="83717"/>
                      </a:lnTo>
                      <a:lnTo>
                        <a:pt x="742052" y="979056"/>
                      </a:lnTo>
                      <a:lnTo>
                        <a:pt x="83717" y="979056"/>
                      </a:lnTo>
                      <a:lnTo>
                        <a:pt x="83717" y="83717"/>
                      </a:lnTo>
                      <a:close/>
                      <a:moveTo>
                        <a:pt x="4716" y="1058057"/>
                      </a:moveTo>
                      <a:lnTo>
                        <a:pt x="821052" y="1058057"/>
                      </a:lnTo>
                      <a:lnTo>
                        <a:pt x="821052" y="4716"/>
                      </a:lnTo>
                      <a:lnTo>
                        <a:pt x="4716" y="4716"/>
                      </a:lnTo>
                      <a:lnTo>
                        <a:pt x="4716" y="1058057"/>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sp>
              <p:nvSpPr>
                <p:cNvPr id="113" name="Полилиния: фигура 112">
                  <a:extLst>
                    <a:ext uri="{FF2B5EF4-FFF2-40B4-BE49-F238E27FC236}"/>
                  </a:extLst>
                </p:cNvPr>
                <p:cNvSpPr/>
                <p:nvPr/>
              </p:nvSpPr>
              <p:spPr>
                <a:xfrm>
                  <a:off x="5162558" y="5550348"/>
                  <a:ext cx="237001" cy="52667"/>
                </a:xfrm>
                <a:custGeom>
                  <a:avLst/>
                  <a:gdLst>
                    <a:gd name="connsiteX0" fmla="*/ 4716 w 237000"/>
                    <a:gd name="connsiteY0" fmla="*/ 4716 h 52667"/>
                    <a:gd name="connsiteX1" fmla="*/ 241717 w 237000"/>
                    <a:gd name="connsiteY1" fmla="*/ 4716 h 52667"/>
                    <a:gd name="connsiteX2" fmla="*/ 241717 w 237000"/>
                    <a:gd name="connsiteY2" fmla="*/ 57383 h 52667"/>
                    <a:gd name="connsiteX3" fmla="*/ 4716 w 237000"/>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37000" h="52667">
                      <a:moveTo>
                        <a:pt x="4716" y="4716"/>
                      </a:moveTo>
                      <a:lnTo>
                        <a:pt x="241717" y="4716"/>
                      </a:lnTo>
                      <a:lnTo>
                        <a:pt x="241717"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sp>
              <p:nvSpPr>
                <p:cNvPr id="114" name="Полилиния: фигура 113">
                  <a:extLst>
                    <a:ext uri="{FF2B5EF4-FFF2-40B4-BE49-F238E27FC236}"/>
                  </a:extLst>
                </p:cNvPr>
                <p:cNvSpPr/>
                <p:nvPr/>
              </p:nvSpPr>
              <p:spPr>
                <a:xfrm>
                  <a:off x="4899224" y="5171036"/>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sp>
              <p:nvSpPr>
                <p:cNvPr id="115" name="Полилиния: фигура 114">
                  <a:extLst>
                    <a:ext uri="{FF2B5EF4-FFF2-40B4-BE49-F238E27FC236}"/>
                  </a:extLst>
                </p:cNvPr>
                <p:cNvSpPr/>
                <p:nvPr/>
              </p:nvSpPr>
              <p:spPr>
                <a:xfrm>
                  <a:off x="4899224" y="5257320"/>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sp>
              <p:nvSpPr>
                <p:cNvPr id="116" name="Полилиния: фигура 115">
                  <a:extLst>
                    <a:ext uri="{FF2B5EF4-FFF2-40B4-BE49-F238E27FC236}"/>
                  </a:extLst>
                </p:cNvPr>
                <p:cNvSpPr/>
                <p:nvPr/>
              </p:nvSpPr>
              <p:spPr>
                <a:xfrm>
                  <a:off x="4899224" y="5343604"/>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sp>
              <p:nvSpPr>
                <p:cNvPr id="117" name="Полилиния: фигура 116">
                  <a:extLst>
                    <a:ext uri="{FF2B5EF4-FFF2-40B4-BE49-F238E27FC236}"/>
                  </a:extLst>
                </p:cNvPr>
                <p:cNvSpPr/>
                <p:nvPr/>
              </p:nvSpPr>
              <p:spPr>
                <a:xfrm>
                  <a:off x="4899224" y="5448938"/>
                  <a:ext cx="250167" cy="52667"/>
                </a:xfrm>
                <a:custGeom>
                  <a:avLst/>
                  <a:gdLst>
                    <a:gd name="connsiteX0" fmla="*/ 4716 w 250167"/>
                    <a:gd name="connsiteY0" fmla="*/ 4716 h 52667"/>
                    <a:gd name="connsiteX1" fmla="*/ 254884 w 250167"/>
                    <a:gd name="connsiteY1" fmla="*/ 4716 h 52667"/>
                    <a:gd name="connsiteX2" fmla="*/ 254884 w 250167"/>
                    <a:gd name="connsiteY2" fmla="*/ 57383 h 52667"/>
                    <a:gd name="connsiteX3" fmla="*/ 4716 w 250167"/>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50167" h="52667">
                      <a:moveTo>
                        <a:pt x="4716" y="4716"/>
                      </a:moveTo>
                      <a:lnTo>
                        <a:pt x="254884" y="4716"/>
                      </a:lnTo>
                      <a:lnTo>
                        <a:pt x="254884"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pic>
              <p:nvPicPr>
                <p:cNvPr id="121" name="Рисунок 120" descr="Пользователь">
                  <a:extLst>
                    <a:ext uri="{FF2B5EF4-FFF2-40B4-BE49-F238E27FC236}"/>
                  </a:extLst>
                </p:cNvPr>
                <p:cNvPicPr>
                  <a:picLocks noChangeAspect="1"/>
                </p:cNvPicPr>
                <p:nvPr/>
              </p:nvPicPr>
              <p:blipFill>
                <a:blip r:embed="rId6" cstate="print">
                  <a:extLst>
                    <a:ext uri="{28A0092B-C50C-407E-A947-70E740481C1C}"/>
                    <a:ext uri="{96DAC541-7B7A-43D3-8B79-37D633B846F1}"/>
                  </a:extLst>
                </a:blip>
                <a:stretch>
                  <a:fillRect/>
                </a:stretch>
              </p:blipFill>
              <p:spPr>
                <a:xfrm>
                  <a:off x="4857757" y="4877490"/>
                  <a:ext cx="293435" cy="293435"/>
                </a:xfrm>
                <a:prstGeom prst="rect">
                  <a:avLst/>
                </a:prstGeom>
              </p:spPr>
            </p:pic>
            <p:sp>
              <p:nvSpPr>
                <p:cNvPr id="1115" name="Полилиния: фигура 1114">
                  <a:extLst>
                    <a:ext uri="{FF2B5EF4-FFF2-40B4-BE49-F238E27FC236}"/>
                  </a:extLst>
                </p:cNvPr>
                <p:cNvSpPr/>
                <p:nvPr/>
              </p:nvSpPr>
              <p:spPr>
                <a:xfrm>
                  <a:off x="5184974" y="5075227"/>
                  <a:ext cx="216000"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anchor="ctr"/>
                <a:lstStyle/>
                <a:p>
                  <a:pPr fontAlgn="auto">
                    <a:spcBef>
                      <a:spcPts val="0"/>
                    </a:spcBef>
                    <a:spcAft>
                      <a:spcPts val="0"/>
                    </a:spcAft>
                    <a:defRPr/>
                  </a:pPr>
                  <a:endParaRPr lang="x-none">
                    <a:latin typeface="+mn-lt"/>
                    <a:cs typeface="+mn-cs"/>
                  </a:endParaRPr>
                </a:p>
              </p:txBody>
            </p:sp>
          </p:grpSp>
        </p:grpSp>
      </p:grpSp>
      <p:sp>
        <p:nvSpPr>
          <p:cNvPr id="16411" name="TextBox 1115"/>
          <p:cNvSpPr txBox="1">
            <a:spLocks noChangeArrowheads="1"/>
          </p:cNvSpPr>
          <p:nvPr/>
        </p:nvSpPr>
        <p:spPr bwMode="auto">
          <a:xfrm>
            <a:off x="519113" y="5568950"/>
            <a:ext cx="1546225"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ЗЛОЧИНІВ ЗАРЕЄСТРОВАНО</a:t>
            </a:r>
            <a:endParaRPr lang="en-US" sz="1200" b="1">
              <a:solidFill>
                <a:srgbClr val="0C183B"/>
              </a:solidFill>
              <a:latin typeface="Calibri" pitchFamily="34" charset="0"/>
            </a:endParaRPr>
          </a:p>
        </p:txBody>
      </p:sp>
      <p:sp>
        <p:nvSpPr>
          <p:cNvPr id="16412" name="TextBox 1116"/>
          <p:cNvSpPr txBox="1">
            <a:spLocks noChangeArrowheads="1"/>
          </p:cNvSpPr>
          <p:nvPr/>
        </p:nvSpPr>
        <p:spPr bwMode="auto">
          <a:xfrm>
            <a:off x="515938" y="5153025"/>
            <a:ext cx="1552575"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224</a:t>
            </a:r>
            <a:endParaRPr lang="en-US" sz="2800" b="1">
              <a:solidFill>
                <a:srgbClr val="0C183B"/>
              </a:solidFill>
              <a:latin typeface="Arial Black" pitchFamily="34" charset="0"/>
            </a:endParaRPr>
          </a:p>
        </p:txBody>
      </p:sp>
      <p:sp>
        <p:nvSpPr>
          <p:cNvPr id="16413" name="TextBox 1117"/>
          <p:cNvSpPr txBox="1">
            <a:spLocks noChangeArrowheads="1"/>
          </p:cNvSpPr>
          <p:nvPr/>
        </p:nvSpPr>
        <p:spPr bwMode="auto">
          <a:xfrm>
            <a:off x="1943100" y="5568950"/>
            <a:ext cx="1928813" cy="392113"/>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АДМІНПРАВОПОРУШЕНЬ ЗАРЕЄСТРОВАНО</a:t>
            </a:r>
            <a:endParaRPr lang="en-US" sz="1200" b="1">
              <a:solidFill>
                <a:srgbClr val="0C183B"/>
              </a:solidFill>
              <a:latin typeface="Calibri" pitchFamily="34" charset="0"/>
            </a:endParaRPr>
          </a:p>
        </p:txBody>
      </p:sp>
      <p:sp>
        <p:nvSpPr>
          <p:cNvPr id="16414" name="TextBox 1118"/>
          <p:cNvSpPr txBox="1">
            <a:spLocks noChangeArrowheads="1"/>
          </p:cNvSpPr>
          <p:nvPr/>
        </p:nvSpPr>
        <p:spPr bwMode="auto">
          <a:xfrm>
            <a:off x="2132013" y="5153025"/>
            <a:ext cx="1550987"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1313</a:t>
            </a:r>
            <a:endParaRPr lang="en-US" sz="2800" b="1">
              <a:solidFill>
                <a:srgbClr val="0C183B"/>
              </a:solidFill>
              <a:latin typeface="Arial Black" pitchFamily="34" charset="0"/>
            </a:endParaRPr>
          </a:p>
        </p:txBody>
      </p:sp>
      <p:pic>
        <p:nvPicPr>
          <p:cNvPr id="16415" name="Рисунок 139"/>
          <p:cNvPicPr>
            <a:picLocks noChangeAspect="1"/>
          </p:cNvPicPr>
          <p:nvPr/>
        </p:nvPicPr>
        <p:blipFill>
          <a:blip r:embed="rId7"/>
          <a:srcRect/>
          <a:stretch>
            <a:fillRect/>
          </a:stretch>
        </p:blipFill>
        <p:spPr bwMode="auto">
          <a:xfrm>
            <a:off x="4221163" y="4313238"/>
            <a:ext cx="493712" cy="647700"/>
          </a:xfrm>
          <a:prstGeom prst="rect">
            <a:avLst/>
          </a:prstGeom>
          <a:noFill/>
          <a:ln w="9525">
            <a:noFill/>
            <a:miter lim="800000"/>
            <a:headEnd/>
            <a:tailEnd/>
          </a:ln>
        </p:spPr>
      </p:pic>
      <p:sp>
        <p:nvSpPr>
          <p:cNvPr id="16416" name="TextBox 1122"/>
          <p:cNvSpPr txBox="1">
            <a:spLocks noChangeArrowheads="1"/>
          </p:cNvSpPr>
          <p:nvPr/>
        </p:nvSpPr>
        <p:spPr bwMode="auto">
          <a:xfrm>
            <a:off x="4757738" y="4479925"/>
            <a:ext cx="1033462" cy="519113"/>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46</a:t>
            </a:r>
            <a:endParaRPr lang="en-US" sz="2800" b="1">
              <a:solidFill>
                <a:srgbClr val="0C183B"/>
              </a:solidFill>
              <a:latin typeface="Arial Black" pitchFamily="34" charset="0"/>
            </a:endParaRPr>
          </a:p>
        </p:txBody>
      </p:sp>
      <p:sp>
        <p:nvSpPr>
          <p:cNvPr id="16417" name="TextBox 1123"/>
          <p:cNvSpPr txBox="1">
            <a:spLocks noChangeArrowheads="1"/>
          </p:cNvSpPr>
          <p:nvPr/>
        </p:nvSpPr>
        <p:spPr bwMode="auto">
          <a:xfrm>
            <a:off x="5762625" y="4560888"/>
            <a:ext cx="1541463" cy="39052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РОЗКРИТО ТЯЖКИХ ЗЛОЧИНІВ</a:t>
            </a:r>
            <a:endParaRPr lang="en-US" sz="1200" b="1">
              <a:solidFill>
                <a:srgbClr val="0C183B"/>
              </a:solidFill>
              <a:latin typeface="Calibri" pitchFamily="34" charset="0"/>
            </a:endParaRPr>
          </a:p>
        </p:txBody>
      </p:sp>
      <p:pic>
        <p:nvPicPr>
          <p:cNvPr id="16418" name="Рисунок 1124"/>
          <p:cNvPicPr>
            <a:picLocks noChangeAspect="1"/>
          </p:cNvPicPr>
          <p:nvPr/>
        </p:nvPicPr>
        <p:blipFill>
          <a:blip r:embed="rId7"/>
          <a:srcRect/>
          <a:stretch>
            <a:fillRect/>
          </a:stretch>
        </p:blipFill>
        <p:spPr bwMode="auto">
          <a:xfrm>
            <a:off x="4256088" y="5151438"/>
            <a:ext cx="493712" cy="647700"/>
          </a:xfrm>
          <a:prstGeom prst="rect">
            <a:avLst/>
          </a:prstGeom>
          <a:noFill/>
          <a:ln w="9525">
            <a:noFill/>
            <a:miter lim="800000"/>
            <a:headEnd/>
            <a:tailEnd/>
          </a:ln>
        </p:spPr>
      </p:pic>
      <p:sp>
        <p:nvSpPr>
          <p:cNvPr id="16419" name="TextBox 1125"/>
          <p:cNvSpPr txBox="1">
            <a:spLocks noChangeArrowheads="1"/>
          </p:cNvSpPr>
          <p:nvPr/>
        </p:nvSpPr>
        <p:spPr bwMode="auto">
          <a:xfrm>
            <a:off x="4754563" y="5233988"/>
            <a:ext cx="1033462" cy="519112"/>
          </a:xfrm>
          <a:prstGeom prst="rect">
            <a:avLst/>
          </a:prstGeom>
          <a:noFill/>
          <a:ln w="9525">
            <a:noFill/>
            <a:miter lim="800000"/>
            <a:headEnd/>
            <a:tailEnd/>
          </a:ln>
        </p:spPr>
        <p:txBody>
          <a:bodyPr>
            <a:spAutoFit/>
          </a:bodyPr>
          <a:lstStyle/>
          <a:p>
            <a:pPr algn="ctr"/>
            <a:r>
              <a:rPr lang="uk-UA" sz="2800" b="1">
                <a:solidFill>
                  <a:srgbClr val="0C183B"/>
                </a:solidFill>
                <a:latin typeface="Arial Black" pitchFamily="34" charset="0"/>
              </a:rPr>
              <a:t>7</a:t>
            </a:r>
            <a:endParaRPr lang="en-US" sz="2800" b="1">
              <a:solidFill>
                <a:srgbClr val="0C183B"/>
              </a:solidFill>
              <a:latin typeface="Arial Black" pitchFamily="34" charset="0"/>
            </a:endParaRPr>
          </a:p>
        </p:txBody>
      </p:sp>
      <p:sp>
        <p:nvSpPr>
          <p:cNvPr id="16420" name="TextBox 1126"/>
          <p:cNvSpPr txBox="1">
            <a:spLocks noChangeArrowheads="1"/>
          </p:cNvSpPr>
          <p:nvPr/>
        </p:nvSpPr>
        <p:spPr bwMode="auto">
          <a:xfrm>
            <a:off x="5797550" y="5321300"/>
            <a:ext cx="1836738" cy="392113"/>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РОЗКРИТО ОСОБЛИВО ТЯЖКИХ ЗЛОЧИНІВ</a:t>
            </a:r>
            <a:endParaRPr lang="en-US" sz="1200" b="1">
              <a:solidFill>
                <a:srgbClr val="0C183B"/>
              </a:solidFill>
              <a:latin typeface="Calibri" pitchFamily="34" charset="0"/>
            </a:endParaRPr>
          </a:p>
        </p:txBody>
      </p:sp>
      <p:pic>
        <p:nvPicPr>
          <p:cNvPr id="16421" name="Рисунок 1127"/>
          <p:cNvPicPr>
            <a:picLocks noChangeAspect="1"/>
          </p:cNvPicPr>
          <p:nvPr/>
        </p:nvPicPr>
        <p:blipFill>
          <a:blip r:embed="rId8"/>
          <a:srcRect/>
          <a:stretch>
            <a:fillRect/>
          </a:stretch>
        </p:blipFill>
        <p:spPr bwMode="auto">
          <a:xfrm>
            <a:off x="2609850" y="4281488"/>
            <a:ext cx="627063" cy="876300"/>
          </a:xfrm>
          <a:prstGeom prst="rect">
            <a:avLst/>
          </a:prstGeom>
          <a:noFill/>
          <a:ln w="9525">
            <a:noFill/>
            <a:miter lim="800000"/>
            <a:headEnd/>
            <a:tailEnd/>
          </a:ln>
        </p:spPr>
      </p:pic>
      <p:grpSp>
        <p:nvGrpSpPr>
          <p:cNvPr id="1129" name="Группа 1128">
            <a:extLst>
              <a:ext uri="{FF2B5EF4-FFF2-40B4-BE49-F238E27FC236}"/>
            </a:extLst>
          </p:cNvPr>
          <p:cNvGrpSpPr>
            <a:grpSpLocks noChangeAspect="1"/>
          </p:cNvGrpSpPr>
          <p:nvPr/>
        </p:nvGrpSpPr>
        <p:grpSpPr>
          <a:xfrm>
            <a:off x="4532758" y="5508656"/>
            <a:ext cx="433566" cy="231876"/>
            <a:chOff x="-10298570" y="-6879319"/>
            <a:chExt cx="12915306" cy="6907254"/>
          </a:xfrm>
          <a:solidFill>
            <a:srgbClr val="0C183B"/>
          </a:solidFill>
        </p:grpSpPr>
        <p:sp>
          <p:nvSpPr>
            <p:cNvPr id="1130" name="Полилиния: фигура 1129">
              <a:extLst>
                <a:ext uri="{FF2B5EF4-FFF2-40B4-BE49-F238E27FC236}"/>
              </a:extLst>
            </p:cNvPr>
            <p:cNvSpPr/>
            <p:nvPr/>
          </p:nvSpPr>
          <p:spPr>
            <a:xfrm rot="20379632">
              <a:off x="-8476946" y="-5560695"/>
              <a:ext cx="2232853" cy="2056482"/>
            </a:xfrm>
            <a:custGeom>
              <a:avLst/>
              <a:gdLst>
                <a:gd name="connsiteX0" fmla="*/ 1504370 w 2232853"/>
                <a:gd name="connsiteY0" fmla="*/ 69893 h 2056482"/>
                <a:gd name="connsiteX1" fmla="*/ 2162960 w 2232853"/>
                <a:gd name="connsiteY1" fmla="*/ 1504371 h 2056482"/>
                <a:gd name="connsiteX2" fmla="*/ 1767324 w 2232853"/>
                <a:gd name="connsiteY2" fmla="*/ 2023242 h 2056482"/>
                <a:gd name="connsiteX3" fmla="*/ 1715888 w 2232853"/>
                <a:gd name="connsiteY3" fmla="*/ 2056482 h 2056482"/>
                <a:gd name="connsiteX4" fmla="*/ 515318 w 2232853"/>
                <a:gd name="connsiteY4" fmla="*/ 2056482 h 2056482"/>
                <a:gd name="connsiteX5" fmla="*/ 434716 w 2232853"/>
                <a:gd name="connsiteY5" fmla="*/ 2000547 h 2056482"/>
                <a:gd name="connsiteX6" fmla="*/ 69893 w 2232853"/>
                <a:gd name="connsiteY6" fmla="*/ 728482 h 2056482"/>
                <a:gd name="connsiteX7" fmla="*/ 1504370 w 2232853"/>
                <a:gd name="connsiteY7" fmla="*/ 69893 h 205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2853" h="2056482">
                  <a:moveTo>
                    <a:pt x="1504370" y="69893"/>
                  </a:moveTo>
                  <a:cubicBezTo>
                    <a:pt x="2082355" y="284149"/>
                    <a:pt x="2377215" y="926387"/>
                    <a:pt x="2162960" y="1504371"/>
                  </a:cubicBezTo>
                  <a:cubicBezTo>
                    <a:pt x="2082614" y="1721115"/>
                    <a:pt x="1942083" y="1898045"/>
                    <a:pt x="1767324" y="2023242"/>
                  </a:cubicBezTo>
                  <a:lnTo>
                    <a:pt x="1715888" y="2056482"/>
                  </a:lnTo>
                  <a:lnTo>
                    <a:pt x="515318" y="2056482"/>
                  </a:lnTo>
                  <a:lnTo>
                    <a:pt x="434716" y="2000547"/>
                  </a:lnTo>
                  <a:cubicBezTo>
                    <a:pt x="57824" y="1710124"/>
                    <a:pt x="-104190" y="1198094"/>
                    <a:pt x="69893" y="728482"/>
                  </a:cubicBezTo>
                  <a:cubicBezTo>
                    <a:pt x="284148" y="150498"/>
                    <a:pt x="926386" y="-144362"/>
                    <a:pt x="1504370" y="698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31" name="Равнобедренный треугольник 114">
              <a:extLst>
                <a:ext uri="{FF2B5EF4-FFF2-40B4-BE49-F238E27FC236}"/>
              </a:extLst>
            </p:cNvPr>
            <p:cNvSpPr/>
            <p:nvPr/>
          </p:nvSpPr>
          <p:spPr>
            <a:xfrm rot="6010938">
              <a:off x="-2115618" y="-4855572"/>
              <a:ext cx="246213" cy="928969"/>
            </a:xfrm>
            <a:custGeom>
              <a:avLst/>
              <a:gdLst>
                <a:gd name="connsiteX0" fmla="*/ 0 w 453752"/>
                <a:gd name="connsiteY0" fmla="*/ 720080 h 720080"/>
                <a:gd name="connsiteX1" fmla="*/ 226876 w 453752"/>
                <a:gd name="connsiteY1" fmla="*/ 0 h 720080"/>
                <a:gd name="connsiteX2" fmla="*/ 453752 w 453752"/>
                <a:gd name="connsiteY2" fmla="*/ 720080 h 720080"/>
                <a:gd name="connsiteX3" fmla="*/ 0 w 453752"/>
                <a:gd name="connsiteY3" fmla="*/ 720080 h 720080"/>
                <a:gd name="connsiteX0" fmla="*/ 0 w 396850"/>
                <a:gd name="connsiteY0" fmla="*/ 803408 h 803408"/>
                <a:gd name="connsiteX1" fmla="*/ 169974 w 396850"/>
                <a:gd name="connsiteY1" fmla="*/ 0 h 803408"/>
                <a:gd name="connsiteX2" fmla="*/ 396850 w 396850"/>
                <a:gd name="connsiteY2" fmla="*/ 720080 h 803408"/>
                <a:gd name="connsiteX3" fmla="*/ 0 w 396850"/>
                <a:gd name="connsiteY3" fmla="*/ 803408 h 803408"/>
                <a:gd name="connsiteX0" fmla="*/ 0 w 246213"/>
                <a:gd name="connsiteY0" fmla="*/ 803408 h 803408"/>
                <a:gd name="connsiteX1" fmla="*/ 169974 w 246213"/>
                <a:gd name="connsiteY1" fmla="*/ 0 h 803408"/>
                <a:gd name="connsiteX2" fmla="*/ 246213 w 246213"/>
                <a:gd name="connsiteY2" fmla="*/ 779394 h 803408"/>
                <a:gd name="connsiteX3" fmla="*/ 0 w 246213"/>
                <a:gd name="connsiteY3" fmla="*/ 803408 h 803408"/>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Lst>
              <a:ahLst/>
              <a:cxnLst>
                <a:cxn ang="0">
                  <a:pos x="connsiteX0" y="connsiteY0"/>
                </a:cxn>
                <a:cxn ang="0">
                  <a:pos x="connsiteX1" y="connsiteY1"/>
                </a:cxn>
                <a:cxn ang="0">
                  <a:pos x="connsiteX2" y="connsiteY2"/>
                </a:cxn>
                <a:cxn ang="0">
                  <a:pos x="connsiteX3" y="connsiteY3"/>
                </a:cxn>
              </a:cxnLst>
              <a:rect l="l" t="t" r="r" b="b"/>
              <a:pathLst>
                <a:path w="246213" h="928969">
                  <a:moveTo>
                    <a:pt x="0" y="928969"/>
                  </a:moveTo>
                  <a:cubicBezTo>
                    <a:pt x="50216" y="619313"/>
                    <a:pt x="29270" y="254696"/>
                    <a:pt x="150648" y="0"/>
                  </a:cubicBezTo>
                  <a:cubicBezTo>
                    <a:pt x="206441" y="129611"/>
                    <a:pt x="214358" y="603303"/>
                    <a:pt x="246213" y="904955"/>
                  </a:cubicBezTo>
                  <a:lnTo>
                    <a:pt x="0" y="928969"/>
                  </a:lnTo>
                  <a:close/>
                </a:path>
              </a:pathLst>
            </a:custGeom>
            <a:grp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32" name="Прямоугольник 115">
              <a:extLst>
                <a:ext uri="{FF2B5EF4-FFF2-40B4-BE49-F238E27FC236}"/>
              </a:extLst>
            </p:cNvPr>
            <p:cNvSpPr/>
            <p:nvPr/>
          </p:nvSpPr>
          <p:spPr>
            <a:xfrm>
              <a:off x="-10298570" y="-6879319"/>
              <a:ext cx="12915306" cy="4572380"/>
            </a:xfrm>
            <a:custGeom>
              <a:avLst/>
              <a:gdLst>
                <a:gd name="connsiteX0" fmla="*/ 0 w 11413420"/>
                <a:gd name="connsiteY0" fmla="*/ 0 h 4320480"/>
                <a:gd name="connsiteX1" fmla="*/ 11413420 w 11413420"/>
                <a:gd name="connsiteY1" fmla="*/ 0 h 4320480"/>
                <a:gd name="connsiteX2" fmla="*/ 11413420 w 11413420"/>
                <a:gd name="connsiteY2" fmla="*/ 4320480 h 4320480"/>
                <a:gd name="connsiteX3" fmla="*/ 0 w 11413420"/>
                <a:gd name="connsiteY3" fmla="*/ 4320480 h 4320480"/>
                <a:gd name="connsiteX4" fmla="*/ 0 w 11413420"/>
                <a:gd name="connsiteY4" fmla="*/ 0 h 4320480"/>
                <a:gd name="connsiteX0" fmla="*/ 0 w 11413420"/>
                <a:gd name="connsiteY0" fmla="*/ 0 h 4320480"/>
                <a:gd name="connsiteX1" fmla="*/ 9698920 w 11413420"/>
                <a:gd name="connsiteY1" fmla="*/ 2423160 h 4320480"/>
                <a:gd name="connsiteX2" fmla="*/ 11413420 w 11413420"/>
                <a:gd name="connsiteY2" fmla="*/ 4320480 h 4320480"/>
                <a:gd name="connsiteX3" fmla="*/ 0 w 11413420"/>
                <a:gd name="connsiteY3" fmla="*/ 4320480 h 4320480"/>
                <a:gd name="connsiteX4" fmla="*/ 0 w 11413420"/>
                <a:gd name="connsiteY4"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0 w 11093380"/>
                <a:gd name="connsiteY3" fmla="*/ 4320480 h 4320480"/>
                <a:gd name="connsiteX4" fmla="*/ 0 w 11093380"/>
                <a:gd name="connsiteY4"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0 w 11093380"/>
                <a:gd name="connsiteY4" fmla="*/ 4320480 h 4320480"/>
                <a:gd name="connsiteX5" fmla="*/ 0 w 11093380"/>
                <a:gd name="connsiteY5"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9185304 w 11093380"/>
                <a:gd name="connsiteY4" fmla="*/ 3601456 h 4320480"/>
                <a:gd name="connsiteX5" fmla="*/ 0 w 11093380"/>
                <a:gd name="connsiteY5" fmla="*/ 4320480 h 4320480"/>
                <a:gd name="connsiteX6" fmla="*/ 0 w 11093380"/>
                <a:gd name="connsiteY6"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9185304 w 11093380"/>
                <a:gd name="connsiteY4" fmla="*/ 3601456 h 4320480"/>
                <a:gd name="connsiteX5" fmla="*/ 2860704 w 11093380"/>
                <a:gd name="connsiteY5" fmla="*/ 3212836 h 4320480"/>
                <a:gd name="connsiteX6" fmla="*/ 0 w 11093380"/>
                <a:gd name="connsiteY6" fmla="*/ 4320480 h 4320480"/>
                <a:gd name="connsiteX7" fmla="*/ 0 w 11093380"/>
                <a:gd name="connsiteY7" fmla="*/ 0 h 432048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1546860 w 12640240"/>
                <a:gd name="connsiteY7" fmla="*/ 0 h 410712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56544 w 12640240"/>
                <a:gd name="connsiteY7" fmla="*/ 3296656 h 4107120"/>
                <a:gd name="connsiteX8" fmla="*/ 1546860 w 12640240"/>
                <a:gd name="connsiteY8" fmla="*/ 0 h 410712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56544 w 12640240"/>
                <a:gd name="connsiteY7" fmla="*/ 3296656 h 4107120"/>
                <a:gd name="connsiteX8" fmla="*/ 3622704 w 12640240"/>
                <a:gd name="connsiteY8" fmla="*/ 2717536 h 4107120"/>
                <a:gd name="connsiteX9" fmla="*/ 1546860 w 12640240"/>
                <a:gd name="connsiteY9" fmla="*/ 0 h 4107120"/>
                <a:gd name="connsiteX0" fmla="*/ 3482340 w 12640240"/>
                <a:gd name="connsiteY0" fmla="*/ 0 h 3032700"/>
                <a:gd name="connsiteX1" fmla="*/ 11245780 w 12640240"/>
                <a:gd name="connsiteY1" fmla="*/ 1348740 h 3032700"/>
                <a:gd name="connsiteX2" fmla="*/ 12640240 w 12640240"/>
                <a:gd name="connsiteY2" fmla="*/ 2064960 h 3032700"/>
                <a:gd name="connsiteX3" fmla="*/ 11776104 w 12640240"/>
                <a:gd name="connsiteY3" fmla="*/ 2633716 h 3032700"/>
                <a:gd name="connsiteX4" fmla="*/ 10732164 w 12640240"/>
                <a:gd name="connsiteY4" fmla="*/ 2527036 h 3032700"/>
                <a:gd name="connsiteX5" fmla="*/ 4407564 w 12640240"/>
                <a:gd name="connsiteY5" fmla="*/ 2138416 h 3032700"/>
                <a:gd name="connsiteX6" fmla="*/ 0 w 12640240"/>
                <a:gd name="connsiteY6" fmla="*/ 3032700 h 3032700"/>
                <a:gd name="connsiteX7" fmla="*/ 56544 w 12640240"/>
                <a:gd name="connsiteY7" fmla="*/ 2222236 h 3032700"/>
                <a:gd name="connsiteX8" fmla="*/ 3622704 w 12640240"/>
                <a:gd name="connsiteY8" fmla="*/ 1643116 h 3032700"/>
                <a:gd name="connsiteX9" fmla="*/ 3482340 w 12640240"/>
                <a:gd name="connsiteY9" fmla="*/ 0 h 3032700"/>
                <a:gd name="connsiteX0" fmla="*/ 3482340 w 12640240"/>
                <a:gd name="connsiteY0" fmla="*/ 1514370 h 4547070"/>
                <a:gd name="connsiteX1" fmla="*/ 5040024 w 12640240"/>
                <a:gd name="connsiteY1" fmla="*/ 2806 h 4547070"/>
                <a:gd name="connsiteX2" fmla="*/ 11245780 w 12640240"/>
                <a:gd name="connsiteY2" fmla="*/ 2863110 h 4547070"/>
                <a:gd name="connsiteX3" fmla="*/ 12640240 w 12640240"/>
                <a:gd name="connsiteY3" fmla="*/ 3579330 h 4547070"/>
                <a:gd name="connsiteX4" fmla="*/ 11776104 w 12640240"/>
                <a:gd name="connsiteY4" fmla="*/ 4148086 h 4547070"/>
                <a:gd name="connsiteX5" fmla="*/ 10732164 w 12640240"/>
                <a:gd name="connsiteY5" fmla="*/ 4041406 h 4547070"/>
                <a:gd name="connsiteX6" fmla="*/ 4407564 w 12640240"/>
                <a:gd name="connsiteY6" fmla="*/ 3652786 h 4547070"/>
                <a:gd name="connsiteX7" fmla="*/ 0 w 12640240"/>
                <a:gd name="connsiteY7" fmla="*/ 4547070 h 4547070"/>
                <a:gd name="connsiteX8" fmla="*/ 56544 w 12640240"/>
                <a:gd name="connsiteY8" fmla="*/ 3736606 h 4547070"/>
                <a:gd name="connsiteX9" fmla="*/ 3622704 w 12640240"/>
                <a:gd name="connsiteY9" fmla="*/ 3157486 h 4547070"/>
                <a:gd name="connsiteX10" fmla="*/ 3482340 w 12640240"/>
                <a:gd name="connsiteY10"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11245780 w 12640240"/>
                <a:gd name="connsiteY3" fmla="*/ 2863110 h 4547070"/>
                <a:gd name="connsiteX4" fmla="*/ 12640240 w 12640240"/>
                <a:gd name="connsiteY4" fmla="*/ 3579330 h 4547070"/>
                <a:gd name="connsiteX5" fmla="*/ 11776104 w 12640240"/>
                <a:gd name="connsiteY5" fmla="*/ 4148086 h 4547070"/>
                <a:gd name="connsiteX6" fmla="*/ 10732164 w 12640240"/>
                <a:gd name="connsiteY6" fmla="*/ 4041406 h 4547070"/>
                <a:gd name="connsiteX7" fmla="*/ 4407564 w 12640240"/>
                <a:gd name="connsiteY7" fmla="*/ 3652786 h 4547070"/>
                <a:gd name="connsiteX8" fmla="*/ 0 w 12640240"/>
                <a:gd name="connsiteY8" fmla="*/ 4547070 h 4547070"/>
                <a:gd name="connsiteX9" fmla="*/ 56544 w 12640240"/>
                <a:gd name="connsiteY9" fmla="*/ 3736606 h 4547070"/>
                <a:gd name="connsiteX10" fmla="*/ 3622704 w 12640240"/>
                <a:gd name="connsiteY10" fmla="*/ 3157486 h 4547070"/>
                <a:gd name="connsiteX11" fmla="*/ 3482340 w 12640240"/>
                <a:gd name="connsiteY11"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11245780 w 12640240"/>
                <a:gd name="connsiteY4" fmla="*/ 2863110 h 4547070"/>
                <a:gd name="connsiteX5" fmla="*/ 12640240 w 12640240"/>
                <a:gd name="connsiteY5" fmla="*/ 3579330 h 4547070"/>
                <a:gd name="connsiteX6" fmla="*/ 11776104 w 12640240"/>
                <a:gd name="connsiteY6" fmla="*/ 4148086 h 4547070"/>
                <a:gd name="connsiteX7" fmla="*/ 10732164 w 12640240"/>
                <a:gd name="connsiteY7" fmla="*/ 4041406 h 4547070"/>
                <a:gd name="connsiteX8" fmla="*/ 4407564 w 12640240"/>
                <a:gd name="connsiteY8" fmla="*/ 3652786 h 4547070"/>
                <a:gd name="connsiteX9" fmla="*/ 0 w 12640240"/>
                <a:gd name="connsiteY9" fmla="*/ 4547070 h 4547070"/>
                <a:gd name="connsiteX10" fmla="*/ 56544 w 12640240"/>
                <a:gd name="connsiteY10" fmla="*/ 3736606 h 4547070"/>
                <a:gd name="connsiteX11" fmla="*/ 3622704 w 12640240"/>
                <a:gd name="connsiteY11" fmla="*/ 3157486 h 4547070"/>
                <a:gd name="connsiteX12" fmla="*/ 3482340 w 12640240"/>
                <a:gd name="connsiteY12"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11245780 w 12640240"/>
                <a:gd name="connsiteY5" fmla="*/ 2863110 h 4547070"/>
                <a:gd name="connsiteX6" fmla="*/ 12640240 w 12640240"/>
                <a:gd name="connsiteY6" fmla="*/ 3579330 h 4547070"/>
                <a:gd name="connsiteX7" fmla="*/ 11776104 w 12640240"/>
                <a:gd name="connsiteY7" fmla="*/ 4148086 h 4547070"/>
                <a:gd name="connsiteX8" fmla="*/ 10732164 w 12640240"/>
                <a:gd name="connsiteY8" fmla="*/ 4041406 h 4547070"/>
                <a:gd name="connsiteX9" fmla="*/ 4407564 w 12640240"/>
                <a:gd name="connsiteY9" fmla="*/ 3652786 h 4547070"/>
                <a:gd name="connsiteX10" fmla="*/ 0 w 12640240"/>
                <a:gd name="connsiteY10" fmla="*/ 4547070 h 4547070"/>
                <a:gd name="connsiteX11" fmla="*/ 56544 w 12640240"/>
                <a:gd name="connsiteY11" fmla="*/ 3736606 h 4547070"/>
                <a:gd name="connsiteX12" fmla="*/ 3622704 w 12640240"/>
                <a:gd name="connsiteY12" fmla="*/ 3157486 h 4547070"/>
                <a:gd name="connsiteX13" fmla="*/ 3482340 w 12640240"/>
                <a:gd name="connsiteY13"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11245780 w 12640240"/>
                <a:gd name="connsiteY6" fmla="*/ 2863110 h 4547070"/>
                <a:gd name="connsiteX7" fmla="*/ 12640240 w 12640240"/>
                <a:gd name="connsiteY7" fmla="*/ 3579330 h 4547070"/>
                <a:gd name="connsiteX8" fmla="*/ 11776104 w 12640240"/>
                <a:gd name="connsiteY8" fmla="*/ 4148086 h 4547070"/>
                <a:gd name="connsiteX9" fmla="*/ 10732164 w 12640240"/>
                <a:gd name="connsiteY9" fmla="*/ 4041406 h 4547070"/>
                <a:gd name="connsiteX10" fmla="*/ 4407564 w 12640240"/>
                <a:gd name="connsiteY10" fmla="*/ 3652786 h 4547070"/>
                <a:gd name="connsiteX11" fmla="*/ 0 w 12640240"/>
                <a:gd name="connsiteY11" fmla="*/ 4547070 h 4547070"/>
                <a:gd name="connsiteX12" fmla="*/ 56544 w 12640240"/>
                <a:gd name="connsiteY12" fmla="*/ 3736606 h 4547070"/>
                <a:gd name="connsiteX13" fmla="*/ 3622704 w 12640240"/>
                <a:gd name="connsiteY13" fmla="*/ 3157486 h 4547070"/>
                <a:gd name="connsiteX14" fmla="*/ 3482340 w 12640240"/>
                <a:gd name="connsiteY14"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11245780 w 12640240"/>
                <a:gd name="connsiteY7" fmla="*/ 2863110 h 4547070"/>
                <a:gd name="connsiteX8" fmla="*/ 12640240 w 12640240"/>
                <a:gd name="connsiteY8" fmla="*/ 3579330 h 4547070"/>
                <a:gd name="connsiteX9" fmla="*/ 11776104 w 12640240"/>
                <a:gd name="connsiteY9" fmla="*/ 4148086 h 4547070"/>
                <a:gd name="connsiteX10" fmla="*/ 10732164 w 12640240"/>
                <a:gd name="connsiteY10" fmla="*/ 4041406 h 4547070"/>
                <a:gd name="connsiteX11" fmla="*/ 4407564 w 12640240"/>
                <a:gd name="connsiteY11" fmla="*/ 3652786 h 4547070"/>
                <a:gd name="connsiteX12" fmla="*/ 0 w 12640240"/>
                <a:gd name="connsiteY12" fmla="*/ 4547070 h 4547070"/>
                <a:gd name="connsiteX13" fmla="*/ 56544 w 12640240"/>
                <a:gd name="connsiteY13" fmla="*/ 3736606 h 4547070"/>
                <a:gd name="connsiteX14" fmla="*/ 3622704 w 12640240"/>
                <a:gd name="connsiteY14" fmla="*/ 3157486 h 4547070"/>
                <a:gd name="connsiteX15" fmla="*/ 3482340 w 12640240"/>
                <a:gd name="connsiteY15"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11245780 w 12640240"/>
                <a:gd name="connsiteY8" fmla="*/ 2863110 h 4547070"/>
                <a:gd name="connsiteX9" fmla="*/ 12640240 w 12640240"/>
                <a:gd name="connsiteY9" fmla="*/ 3579330 h 4547070"/>
                <a:gd name="connsiteX10" fmla="*/ 11776104 w 12640240"/>
                <a:gd name="connsiteY10" fmla="*/ 4148086 h 4547070"/>
                <a:gd name="connsiteX11" fmla="*/ 10732164 w 12640240"/>
                <a:gd name="connsiteY11" fmla="*/ 4041406 h 4547070"/>
                <a:gd name="connsiteX12" fmla="*/ 4407564 w 12640240"/>
                <a:gd name="connsiteY12" fmla="*/ 3652786 h 4547070"/>
                <a:gd name="connsiteX13" fmla="*/ 0 w 12640240"/>
                <a:gd name="connsiteY13" fmla="*/ 4547070 h 4547070"/>
                <a:gd name="connsiteX14" fmla="*/ 56544 w 12640240"/>
                <a:gd name="connsiteY14" fmla="*/ 3736606 h 4547070"/>
                <a:gd name="connsiteX15" fmla="*/ 3622704 w 12640240"/>
                <a:gd name="connsiteY15" fmla="*/ 3157486 h 4547070"/>
                <a:gd name="connsiteX16" fmla="*/ 3482340 w 12640240"/>
                <a:gd name="connsiteY16"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11245780 w 12640240"/>
                <a:gd name="connsiteY8" fmla="*/ 2863110 h 4547070"/>
                <a:gd name="connsiteX9" fmla="*/ 12640240 w 12640240"/>
                <a:gd name="connsiteY9" fmla="*/ 3579330 h 4547070"/>
                <a:gd name="connsiteX10" fmla="*/ 11776104 w 12640240"/>
                <a:gd name="connsiteY10" fmla="*/ 4148086 h 4547070"/>
                <a:gd name="connsiteX11" fmla="*/ 10732164 w 12640240"/>
                <a:gd name="connsiteY11" fmla="*/ 4041406 h 4547070"/>
                <a:gd name="connsiteX12" fmla="*/ 4407564 w 12640240"/>
                <a:gd name="connsiteY12" fmla="*/ 3652786 h 4547070"/>
                <a:gd name="connsiteX13" fmla="*/ 0 w 12640240"/>
                <a:gd name="connsiteY13" fmla="*/ 4547070 h 4547070"/>
                <a:gd name="connsiteX14" fmla="*/ 56544 w 12640240"/>
                <a:gd name="connsiteY14" fmla="*/ 3736606 h 4547070"/>
                <a:gd name="connsiteX15" fmla="*/ 3622704 w 12640240"/>
                <a:gd name="connsiteY15" fmla="*/ 3157486 h 4547070"/>
                <a:gd name="connsiteX16" fmla="*/ 3482340 w 12640240"/>
                <a:gd name="connsiteY16"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11245780 w 12640240"/>
                <a:gd name="connsiteY9" fmla="*/ 2863110 h 4547070"/>
                <a:gd name="connsiteX10" fmla="*/ 12640240 w 12640240"/>
                <a:gd name="connsiteY10" fmla="*/ 3579330 h 4547070"/>
                <a:gd name="connsiteX11" fmla="*/ 11776104 w 12640240"/>
                <a:gd name="connsiteY11" fmla="*/ 4148086 h 4547070"/>
                <a:gd name="connsiteX12" fmla="*/ 10732164 w 12640240"/>
                <a:gd name="connsiteY12" fmla="*/ 4041406 h 4547070"/>
                <a:gd name="connsiteX13" fmla="*/ 4407564 w 12640240"/>
                <a:gd name="connsiteY13" fmla="*/ 3652786 h 4547070"/>
                <a:gd name="connsiteX14" fmla="*/ 0 w 12640240"/>
                <a:gd name="connsiteY14" fmla="*/ 4547070 h 4547070"/>
                <a:gd name="connsiteX15" fmla="*/ 56544 w 12640240"/>
                <a:gd name="connsiteY15" fmla="*/ 3736606 h 4547070"/>
                <a:gd name="connsiteX16" fmla="*/ 3622704 w 12640240"/>
                <a:gd name="connsiteY16" fmla="*/ 3157486 h 4547070"/>
                <a:gd name="connsiteX17" fmla="*/ 3482340 w 12640240"/>
                <a:gd name="connsiteY17"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691812 w 12849712"/>
                <a:gd name="connsiteY0" fmla="*/ 1517643 h 4550343"/>
                <a:gd name="connsiteX1" fmla="*/ 5249496 w 12849712"/>
                <a:gd name="connsiteY1" fmla="*/ 6079 h 4550343"/>
                <a:gd name="connsiteX2" fmla="*/ 7215456 w 12849712"/>
                <a:gd name="connsiteY2" fmla="*/ 2551159 h 4550343"/>
                <a:gd name="connsiteX3" fmla="*/ 6864936 w 12849712"/>
                <a:gd name="connsiteY3" fmla="*/ 2947399 h 4550343"/>
                <a:gd name="connsiteX4" fmla="*/ 5257116 w 12849712"/>
                <a:gd name="connsiteY4" fmla="*/ 790939 h 4550343"/>
                <a:gd name="connsiteX5" fmla="*/ 4777056 w 12849712"/>
                <a:gd name="connsiteY5" fmla="*/ 1004299 h 4550343"/>
                <a:gd name="connsiteX6" fmla="*/ 5523816 w 12849712"/>
                <a:gd name="connsiteY6" fmla="*/ 1034779 h 4550343"/>
                <a:gd name="connsiteX7" fmla="*/ 6430596 w 12849712"/>
                <a:gd name="connsiteY7" fmla="*/ 2878819 h 4550343"/>
                <a:gd name="connsiteX8" fmla="*/ 7245936 w 12849712"/>
                <a:gd name="connsiteY8" fmla="*/ 2794999 h 4550343"/>
                <a:gd name="connsiteX9" fmla="*/ 6834456 w 12849712"/>
                <a:gd name="connsiteY9" fmla="*/ 981439 h 4550343"/>
                <a:gd name="connsiteX10" fmla="*/ 11455252 w 12849712"/>
                <a:gd name="connsiteY10" fmla="*/ 2866383 h 4550343"/>
                <a:gd name="connsiteX11" fmla="*/ 12849712 w 12849712"/>
                <a:gd name="connsiteY11" fmla="*/ 3582603 h 4550343"/>
                <a:gd name="connsiteX12" fmla="*/ 11985576 w 12849712"/>
                <a:gd name="connsiteY12" fmla="*/ 4151359 h 4550343"/>
                <a:gd name="connsiteX13" fmla="*/ 10941636 w 12849712"/>
                <a:gd name="connsiteY13" fmla="*/ 4044679 h 4550343"/>
                <a:gd name="connsiteX14" fmla="*/ 4617036 w 12849712"/>
                <a:gd name="connsiteY14" fmla="*/ 3656059 h 4550343"/>
                <a:gd name="connsiteX15" fmla="*/ 209472 w 12849712"/>
                <a:gd name="connsiteY15" fmla="*/ 4550343 h 4550343"/>
                <a:gd name="connsiteX16" fmla="*/ 212676 w 12849712"/>
                <a:gd name="connsiteY16" fmla="*/ 3739879 h 4550343"/>
                <a:gd name="connsiteX17" fmla="*/ 3832176 w 12849712"/>
                <a:gd name="connsiteY17" fmla="*/ 3160759 h 4550343"/>
                <a:gd name="connsiteX18" fmla="*/ 3691812 w 12849712"/>
                <a:gd name="connsiteY18" fmla="*/ 1517643 h 4550343"/>
                <a:gd name="connsiteX0" fmla="*/ 3749656 w 12907556"/>
                <a:gd name="connsiteY0" fmla="*/ 1517643 h 4550343"/>
                <a:gd name="connsiteX1" fmla="*/ 5307340 w 12907556"/>
                <a:gd name="connsiteY1" fmla="*/ 6079 h 4550343"/>
                <a:gd name="connsiteX2" fmla="*/ 7273300 w 12907556"/>
                <a:gd name="connsiteY2" fmla="*/ 2551159 h 4550343"/>
                <a:gd name="connsiteX3" fmla="*/ 6922780 w 12907556"/>
                <a:gd name="connsiteY3" fmla="*/ 2947399 h 4550343"/>
                <a:gd name="connsiteX4" fmla="*/ 5314960 w 12907556"/>
                <a:gd name="connsiteY4" fmla="*/ 790939 h 4550343"/>
                <a:gd name="connsiteX5" fmla="*/ 4834900 w 12907556"/>
                <a:gd name="connsiteY5" fmla="*/ 1004299 h 4550343"/>
                <a:gd name="connsiteX6" fmla="*/ 5581660 w 12907556"/>
                <a:gd name="connsiteY6" fmla="*/ 1034779 h 4550343"/>
                <a:gd name="connsiteX7" fmla="*/ 6488440 w 12907556"/>
                <a:gd name="connsiteY7" fmla="*/ 2878819 h 4550343"/>
                <a:gd name="connsiteX8" fmla="*/ 7303780 w 12907556"/>
                <a:gd name="connsiteY8" fmla="*/ 2794999 h 4550343"/>
                <a:gd name="connsiteX9" fmla="*/ 6892300 w 12907556"/>
                <a:gd name="connsiteY9" fmla="*/ 981439 h 4550343"/>
                <a:gd name="connsiteX10" fmla="*/ 11513096 w 12907556"/>
                <a:gd name="connsiteY10" fmla="*/ 2866383 h 4550343"/>
                <a:gd name="connsiteX11" fmla="*/ 12907556 w 12907556"/>
                <a:gd name="connsiteY11" fmla="*/ 3582603 h 4550343"/>
                <a:gd name="connsiteX12" fmla="*/ 12043420 w 12907556"/>
                <a:gd name="connsiteY12" fmla="*/ 4151359 h 4550343"/>
                <a:gd name="connsiteX13" fmla="*/ 10999480 w 12907556"/>
                <a:gd name="connsiteY13" fmla="*/ 4044679 h 4550343"/>
                <a:gd name="connsiteX14" fmla="*/ 4674880 w 12907556"/>
                <a:gd name="connsiteY14" fmla="*/ 3656059 h 4550343"/>
                <a:gd name="connsiteX15" fmla="*/ 267316 w 12907556"/>
                <a:gd name="connsiteY15" fmla="*/ 4550343 h 4550343"/>
                <a:gd name="connsiteX16" fmla="*/ 270520 w 12907556"/>
                <a:gd name="connsiteY16" fmla="*/ 3739879 h 4550343"/>
                <a:gd name="connsiteX17" fmla="*/ 3890020 w 12907556"/>
                <a:gd name="connsiteY17" fmla="*/ 3160759 h 4550343"/>
                <a:gd name="connsiteX18" fmla="*/ 3749656 w 12907556"/>
                <a:gd name="connsiteY18" fmla="*/ 1517643 h 4550343"/>
                <a:gd name="connsiteX0" fmla="*/ 3749656 w 12907556"/>
                <a:gd name="connsiteY0" fmla="*/ 1517643 h 4527483"/>
                <a:gd name="connsiteX1" fmla="*/ 5307340 w 12907556"/>
                <a:gd name="connsiteY1" fmla="*/ 6079 h 4527483"/>
                <a:gd name="connsiteX2" fmla="*/ 7273300 w 12907556"/>
                <a:gd name="connsiteY2" fmla="*/ 2551159 h 4527483"/>
                <a:gd name="connsiteX3" fmla="*/ 6922780 w 12907556"/>
                <a:gd name="connsiteY3" fmla="*/ 2947399 h 4527483"/>
                <a:gd name="connsiteX4" fmla="*/ 5314960 w 12907556"/>
                <a:gd name="connsiteY4" fmla="*/ 790939 h 4527483"/>
                <a:gd name="connsiteX5" fmla="*/ 4834900 w 12907556"/>
                <a:gd name="connsiteY5" fmla="*/ 1004299 h 4527483"/>
                <a:gd name="connsiteX6" fmla="*/ 5581660 w 12907556"/>
                <a:gd name="connsiteY6" fmla="*/ 1034779 h 4527483"/>
                <a:gd name="connsiteX7" fmla="*/ 6488440 w 12907556"/>
                <a:gd name="connsiteY7" fmla="*/ 2878819 h 4527483"/>
                <a:gd name="connsiteX8" fmla="*/ 7303780 w 12907556"/>
                <a:gd name="connsiteY8" fmla="*/ 2794999 h 4527483"/>
                <a:gd name="connsiteX9" fmla="*/ 6892300 w 12907556"/>
                <a:gd name="connsiteY9" fmla="*/ 981439 h 4527483"/>
                <a:gd name="connsiteX10" fmla="*/ 11513096 w 12907556"/>
                <a:gd name="connsiteY10" fmla="*/ 2866383 h 4527483"/>
                <a:gd name="connsiteX11" fmla="*/ 12907556 w 12907556"/>
                <a:gd name="connsiteY11" fmla="*/ 3582603 h 4527483"/>
                <a:gd name="connsiteX12" fmla="*/ 12043420 w 12907556"/>
                <a:gd name="connsiteY12" fmla="*/ 4151359 h 4527483"/>
                <a:gd name="connsiteX13" fmla="*/ 10999480 w 12907556"/>
                <a:gd name="connsiteY13" fmla="*/ 4044679 h 4527483"/>
                <a:gd name="connsiteX14" fmla="*/ 4674880 w 12907556"/>
                <a:gd name="connsiteY14" fmla="*/ 3656059 h 4527483"/>
                <a:gd name="connsiteX15" fmla="*/ 267316 w 12907556"/>
                <a:gd name="connsiteY15" fmla="*/ 4527483 h 4527483"/>
                <a:gd name="connsiteX16" fmla="*/ 270520 w 12907556"/>
                <a:gd name="connsiteY16" fmla="*/ 3739879 h 4527483"/>
                <a:gd name="connsiteX17" fmla="*/ 3890020 w 12907556"/>
                <a:gd name="connsiteY17" fmla="*/ 3160759 h 4527483"/>
                <a:gd name="connsiteX18" fmla="*/ 3749656 w 12907556"/>
                <a:gd name="connsiteY18" fmla="*/ 1517643 h 4527483"/>
                <a:gd name="connsiteX0" fmla="*/ 3760244 w 12918144"/>
                <a:gd name="connsiteY0" fmla="*/ 1517643 h 4527483"/>
                <a:gd name="connsiteX1" fmla="*/ 5317928 w 12918144"/>
                <a:gd name="connsiteY1" fmla="*/ 6079 h 4527483"/>
                <a:gd name="connsiteX2" fmla="*/ 7283888 w 12918144"/>
                <a:gd name="connsiteY2" fmla="*/ 2551159 h 4527483"/>
                <a:gd name="connsiteX3" fmla="*/ 6933368 w 12918144"/>
                <a:gd name="connsiteY3" fmla="*/ 2947399 h 4527483"/>
                <a:gd name="connsiteX4" fmla="*/ 5325548 w 12918144"/>
                <a:gd name="connsiteY4" fmla="*/ 790939 h 4527483"/>
                <a:gd name="connsiteX5" fmla="*/ 4845488 w 12918144"/>
                <a:gd name="connsiteY5" fmla="*/ 1004299 h 4527483"/>
                <a:gd name="connsiteX6" fmla="*/ 5592248 w 12918144"/>
                <a:gd name="connsiteY6" fmla="*/ 1034779 h 4527483"/>
                <a:gd name="connsiteX7" fmla="*/ 6499028 w 12918144"/>
                <a:gd name="connsiteY7" fmla="*/ 2878819 h 4527483"/>
                <a:gd name="connsiteX8" fmla="*/ 7314368 w 12918144"/>
                <a:gd name="connsiteY8" fmla="*/ 2794999 h 4527483"/>
                <a:gd name="connsiteX9" fmla="*/ 6902888 w 12918144"/>
                <a:gd name="connsiteY9" fmla="*/ 981439 h 4527483"/>
                <a:gd name="connsiteX10" fmla="*/ 11523684 w 12918144"/>
                <a:gd name="connsiteY10" fmla="*/ 2866383 h 4527483"/>
                <a:gd name="connsiteX11" fmla="*/ 12918144 w 12918144"/>
                <a:gd name="connsiteY11" fmla="*/ 3582603 h 4527483"/>
                <a:gd name="connsiteX12" fmla="*/ 12054008 w 12918144"/>
                <a:gd name="connsiteY12" fmla="*/ 4151359 h 4527483"/>
                <a:gd name="connsiteX13" fmla="*/ 11010068 w 12918144"/>
                <a:gd name="connsiteY13" fmla="*/ 4044679 h 4527483"/>
                <a:gd name="connsiteX14" fmla="*/ 4685468 w 12918144"/>
                <a:gd name="connsiteY14" fmla="*/ 3656059 h 4527483"/>
                <a:gd name="connsiteX15" fmla="*/ 277904 w 12918144"/>
                <a:gd name="connsiteY15" fmla="*/ 4527483 h 4527483"/>
                <a:gd name="connsiteX16" fmla="*/ 281108 w 12918144"/>
                <a:gd name="connsiteY16" fmla="*/ 3739879 h 4527483"/>
                <a:gd name="connsiteX17" fmla="*/ 3900608 w 12918144"/>
                <a:gd name="connsiteY17" fmla="*/ 3160759 h 4527483"/>
                <a:gd name="connsiteX18" fmla="*/ 3760244 w 12918144"/>
                <a:gd name="connsiteY18" fmla="*/ 1517643 h 4527483"/>
                <a:gd name="connsiteX0" fmla="*/ 3755287 w 12913187"/>
                <a:gd name="connsiteY0" fmla="*/ 1517643 h 4527483"/>
                <a:gd name="connsiteX1" fmla="*/ 5312971 w 12913187"/>
                <a:gd name="connsiteY1" fmla="*/ 6079 h 4527483"/>
                <a:gd name="connsiteX2" fmla="*/ 7278931 w 12913187"/>
                <a:gd name="connsiteY2" fmla="*/ 2551159 h 4527483"/>
                <a:gd name="connsiteX3" fmla="*/ 6928411 w 12913187"/>
                <a:gd name="connsiteY3" fmla="*/ 2947399 h 4527483"/>
                <a:gd name="connsiteX4" fmla="*/ 5320591 w 12913187"/>
                <a:gd name="connsiteY4" fmla="*/ 790939 h 4527483"/>
                <a:gd name="connsiteX5" fmla="*/ 4840531 w 12913187"/>
                <a:gd name="connsiteY5" fmla="*/ 1004299 h 4527483"/>
                <a:gd name="connsiteX6" fmla="*/ 5587291 w 12913187"/>
                <a:gd name="connsiteY6" fmla="*/ 1034779 h 4527483"/>
                <a:gd name="connsiteX7" fmla="*/ 6494071 w 12913187"/>
                <a:gd name="connsiteY7" fmla="*/ 2878819 h 4527483"/>
                <a:gd name="connsiteX8" fmla="*/ 7309411 w 12913187"/>
                <a:gd name="connsiteY8" fmla="*/ 2794999 h 4527483"/>
                <a:gd name="connsiteX9" fmla="*/ 6897931 w 12913187"/>
                <a:gd name="connsiteY9" fmla="*/ 981439 h 4527483"/>
                <a:gd name="connsiteX10" fmla="*/ 11518727 w 12913187"/>
                <a:gd name="connsiteY10" fmla="*/ 2866383 h 4527483"/>
                <a:gd name="connsiteX11" fmla="*/ 12913187 w 12913187"/>
                <a:gd name="connsiteY11" fmla="*/ 3582603 h 4527483"/>
                <a:gd name="connsiteX12" fmla="*/ 12049051 w 12913187"/>
                <a:gd name="connsiteY12" fmla="*/ 4151359 h 4527483"/>
                <a:gd name="connsiteX13" fmla="*/ 11005111 w 12913187"/>
                <a:gd name="connsiteY13" fmla="*/ 4044679 h 4527483"/>
                <a:gd name="connsiteX14" fmla="*/ 4680511 w 12913187"/>
                <a:gd name="connsiteY14" fmla="*/ 3656059 h 4527483"/>
                <a:gd name="connsiteX15" fmla="*/ 272947 w 12913187"/>
                <a:gd name="connsiteY15" fmla="*/ 4527483 h 4527483"/>
                <a:gd name="connsiteX16" fmla="*/ 283771 w 12913187"/>
                <a:gd name="connsiteY16" fmla="*/ 3755119 h 4527483"/>
                <a:gd name="connsiteX17" fmla="*/ 3895651 w 12913187"/>
                <a:gd name="connsiteY17" fmla="*/ 3160759 h 4527483"/>
                <a:gd name="connsiteX18" fmla="*/ 3755287 w 12913187"/>
                <a:gd name="connsiteY18" fmla="*/ 1517643 h 4527483"/>
                <a:gd name="connsiteX0" fmla="*/ 3755287 w 12913187"/>
                <a:gd name="connsiteY0" fmla="*/ 1517643 h 4527483"/>
                <a:gd name="connsiteX1" fmla="*/ 5312971 w 12913187"/>
                <a:gd name="connsiteY1" fmla="*/ 6079 h 4527483"/>
                <a:gd name="connsiteX2" fmla="*/ 7278931 w 12913187"/>
                <a:gd name="connsiteY2" fmla="*/ 2551159 h 4527483"/>
                <a:gd name="connsiteX3" fmla="*/ 6928411 w 12913187"/>
                <a:gd name="connsiteY3" fmla="*/ 2947399 h 4527483"/>
                <a:gd name="connsiteX4" fmla="*/ 5320591 w 12913187"/>
                <a:gd name="connsiteY4" fmla="*/ 790939 h 4527483"/>
                <a:gd name="connsiteX5" fmla="*/ 4840531 w 12913187"/>
                <a:gd name="connsiteY5" fmla="*/ 1004299 h 4527483"/>
                <a:gd name="connsiteX6" fmla="*/ 5587291 w 12913187"/>
                <a:gd name="connsiteY6" fmla="*/ 1034779 h 4527483"/>
                <a:gd name="connsiteX7" fmla="*/ 6494071 w 12913187"/>
                <a:gd name="connsiteY7" fmla="*/ 2878819 h 4527483"/>
                <a:gd name="connsiteX8" fmla="*/ 7309411 w 12913187"/>
                <a:gd name="connsiteY8" fmla="*/ 2794999 h 4527483"/>
                <a:gd name="connsiteX9" fmla="*/ 6897931 w 12913187"/>
                <a:gd name="connsiteY9" fmla="*/ 981439 h 4527483"/>
                <a:gd name="connsiteX10" fmla="*/ 11518727 w 12913187"/>
                <a:gd name="connsiteY10" fmla="*/ 2866383 h 4527483"/>
                <a:gd name="connsiteX11" fmla="*/ 12913187 w 12913187"/>
                <a:gd name="connsiteY11" fmla="*/ 3582603 h 4527483"/>
                <a:gd name="connsiteX12" fmla="*/ 12049051 w 12913187"/>
                <a:gd name="connsiteY12" fmla="*/ 4151359 h 4527483"/>
                <a:gd name="connsiteX13" fmla="*/ 11005111 w 12913187"/>
                <a:gd name="connsiteY13" fmla="*/ 4044679 h 4527483"/>
                <a:gd name="connsiteX14" fmla="*/ 4680511 w 12913187"/>
                <a:gd name="connsiteY14" fmla="*/ 3656059 h 4527483"/>
                <a:gd name="connsiteX15" fmla="*/ 272947 w 12913187"/>
                <a:gd name="connsiteY15" fmla="*/ 4527483 h 4527483"/>
                <a:gd name="connsiteX16" fmla="*/ 283771 w 12913187"/>
                <a:gd name="connsiteY16" fmla="*/ 3755119 h 4527483"/>
                <a:gd name="connsiteX17" fmla="*/ 3895651 w 12913187"/>
                <a:gd name="connsiteY17" fmla="*/ 3160759 h 4527483"/>
                <a:gd name="connsiteX18" fmla="*/ 3755287 w 12913187"/>
                <a:gd name="connsiteY18" fmla="*/ 1517643 h 4527483"/>
                <a:gd name="connsiteX0" fmla="*/ 3722534 w 12880434"/>
                <a:gd name="connsiteY0" fmla="*/ 1517643 h 4527483"/>
                <a:gd name="connsiteX1" fmla="*/ 5280218 w 12880434"/>
                <a:gd name="connsiteY1" fmla="*/ 6079 h 4527483"/>
                <a:gd name="connsiteX2" fmla="*/ 7246178 w 12880434"/>
                <a:gd name="connsiteY2" fmla="*/ 2551159 h 4527483"/>
                <a:gd name="connsiteX3" fmla="*/ 6895658 w 12880434"/>
                <a:gd name="connsiteY3" fmla="*/ 2947399 h 4527483"/>
                <a:gd name="connsiteX4" fmla="*/ 5287838 w 12880434"/>
                <a:gd name="connsiteY4" fmla="*/ 790939 h 4527483"/>
                <a:gd name="connsiteX5" fmla="*/ 4807778 w 12880434"/>
                <a:gd name="connsiteY5" fmla="*/ 1004299 h 4527483"/>
                <a:gd name="connsiteX6" fmla="*/ 5554538 w 12880434"/>
                <a:gd name="connsiteY6" fmla="*/ 1034779 h 4527483"/>
                <a:gd name="connsiteX7" fmla="*/ 6461318 w 12880434"/>
                <a:gd name="connsiteY7" fmla="*/ 2878819 h 4527483"/>
                <a:gd name="connsiteX8" fmla="*/ 7276658 w 12880434"/>
                <a:gd name="connsiteY8" fmla="*/ 2794999 h 4527483"/>
                <a:gd name="connsiteX9" fmla="*/ 6865178 w 12880434"/>
                <a:gd name="connsiteY9" fmla="*/ 981439 h 4527483"/>
                <a:gd name="connsiteX10" fmla="*/ 11485974 w 12880434"/>
                <a:gd name="connsiteY10" fmla="*/ 2866383 h 4527483"/>
                <a:gd name="connsiteX11" fmla="*/ 12880434 w 12880434"/>
                <a:gd name="connsiteY11" fmla="*/ 3582603 h 4527483"/>
                <a:gd name="connsiteX12" fmla="*/ 12016298 w 12880434"/>
                <a:gd name="connsiteY12" fmla="*/ 4151359 h 4527483"/>
                <a:gd name="connsiteX13" fmla="*/ 10972358 w 12880434"/>
                <a:gd name="connsiteY13" fmla="*/ 4044679 h 4527483"/>
                <a:gd name="connsiteX14" fmla="*/ 4647758 w 12880434"/>
                <a:gd name="connsiteY14" fmla="*/ 3656059 h 4527483"/>
                <a:gd name="connsiteX15" fmla="*/ 240194 w 12880434"/>
                <a:gd name="connsiteY15" fmla="*/ 4527483 h 4527483"/>
                <a:gd name="connsiteX16" fmla="*/ 251018 w 12880434"/>
                <a:gd name="connsiteY16" fmla="*/ 3755119 h 4527483"/>
                <a:gd name="connsiteX17" fmla="*/ 3862898 w 12880434"/>
                <a:gd name="connsiteY17" fmla="*/ 3160759 h 4527483"/>
                <a:gd name="connsiteX18" fmla="*/ 3722534 w 12880434"/>
                <a:gd name="connsiteY18" fmla="*/ 1517643 h 4527483"/>
                <a:gd name="connsiteX0" fmla="*/ 3738866 w 12896766"/>
                <a:gd name="connsiteY0" fmla="*/ 1517643 h 4527483"/>
                <a:gd name="connsiteX1" fmla="*/ 5296550 w 12896766"/>
                <a:gd name="connsiteY1" fmla="*/ 6079 h 4527483"/>
                <a:gd name="connsiteX2" fmla="*/ 7262510 w 12896766"/>
                <a:gd name="connsiteY2" fmla="*/ 2551159 h 4527483"/>
                <a:gd name="connsiteX3" fmla="*/ 6911990 w 12896766"/>
                <a:gd name="connsiteY3" fmla="*/ 2947399 h 4527483"/>
                <a:gd name="connsiteX4" fmla="*/ 5304170 w 12896766"/>
                <a:gd name="connsiteY4" fmla="*/ 790939 h 4527483"/>
                <a:gd name="connsiteX5" fmla="*/ 4824110 w 12896766"/>
                <a:gd name="connsiteY5" fmla="*/ 1004299 h 4527483"/>
                <a:gd name="connsiteX6" fmla="*/ 5570870 w 12896766"/>
                <a:gd name="connsiteY6" fmla="*/ 1034779 h 4527483"/>
                <a:gd name="connsiteX7" fmla="*/ 6477650 w 12896766"/>
                <a:gd name="connsiteY7" fmla="*/ 2878819 h 4527483"/>
                <a:gd name="connsiteX8" fmla="*/ 7292990 w 12896766"/>
                <a:gd name="connsiteY8" fmla="*/ 2794999 h 4527483"/>
                <a:gd name="connsiteX9" fmla="*/ 6881510 w 12896766"/>
                <a:gd name="connsiteY9" fmla="*/ 981439 h 4527483"/>
                <a:gd name="connsiteX10" fmla="*/ 11502306 w 12896766"/>
                <a:gd name="connsiteY10" fmla="*/ 2866383 h 4527483"/>
                <a:gd name="connsiteX11" fmla="*/ 12896766 w 12896766"/>
                <a:gd name="connsiteY11" fmla="*/ 3582603 h 4527483"/>
                <a:gd name="connsiteX12" fmla="*/ 12032630 w 12896766"/>
                <a:gd name="connsiteY12" fmla="*/ 4151359 h 4527483"/>
                <a:gd name="connsiteX13" fmla="*/ 10988690 w 12896766"/>
                <a:gd name="connsiteY13" fmla="*/ 4044679 h 4527483"/>
                <a:gd name="connsiteX14" fmla="*/ 4664090 w 12896766"/>
                <a:gd name="connsiteY14" fmla="*/ 3656059 h 4527483"/>
                <a:gd name="connsiteX15" fmla="*/ 256526 w 12896766"/>
                <a:gd name="connsiteY15" fmla="*/ 4527483 h 4527483"/>
                <a:gd name="connsiteX16" fmla="*/ 267350 w 12896766"/>
                <a:gd name="connsiteY16" fmla="*/ 3755119 h 4527483"/>
                <a:gd name="connsiteX17" fmla="*/ 3879230 w 12896766"/>
                <a:gd name="connsiteY17" fmla="*/ 3160759 h 4527483"/>
                <a:gd name="connsiteX18" fmla="*/ 3738866 w 1289676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8619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8619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15306" h="4572380">
                  <a:moveTo>
                    <a:pt x="3757406" y="1517643"/>
                  </a:moveTo>
                  <a:cubicBezTo>
                    <a:pt x="3641634" y="653108"/>
                    <a:pt x="4836502" y="-74266"/>
                    <a:pt x="5315090" y="6079"/>
                  </a:cubicBezTo>
                  <a:cubicBezTo>
                    <a:pt x="6455550" y="61959"/>
                    <a:pt x="7093090" y="1405619"/>
                    <a:pt x="7281050" y="2551159"/>
                  </a:cubicBezTo>
                  <a:cubicBezTo>
                    <a:pt x="7192150" y="2751819"/>
                    <a:pt x="7270890" y="2830559"/>
                    <a:pt x="6930530" y="2947399"/>
                  </a:cubicBezTo>
                  <a:cubicBezTo>
                    <a:pt x="6224410" y="3158219"/>
                    <a:pt x="6562230" y="976359"/>
                    <a:pt x="5322710" y="790939"/>
                  </a:cubicBezTo>
                  <a:cubicBezTo>
                    <a:pt x="5089030" y="846819"/>
                    <a:pt x="5068710" y="773159"/>
                    <a:pt x="4842650" y="1004299"/>
                  </a:cubicBezTo>
                  <a:cubicBezTo>
                    <a:pt x="5218570" y="1037319"/>
                    <a:pt x="5221110" y="986519"/>
                    <a:pt x="5589410" y="1034779"/>
                  </a:cubicBezTo>
                  <a:cubicBezTo>
                    <a:pt x="6046610" y="1177019"/>
                    <a:pt x="6336170" y="2477499"/>
                    <a:pt x="6496190" y="2878819"/>
                  </a:cubicBezTo>
                  <a:cubicBezTo>
                    <a:pt x="6727330" y="2975339"/>
                    <a:pt x="6935610" y="3193779"/>
                    <a:pt x="7311530" y="2794999"/>
                  </a:cubicBezTo>
                  <a:cubicBezTo>
                    <a:pt x="7583310" y="2556239"/>
                    <a:pt x="6948310" y="1235439"/>
                    <a:pt x="6861950" y="981439"/>
                  </a:cubicBezTo>
                  <a:cubicBezTo>
                    <a:pt x="9499495" y="1129694"/>
                    <a:pt x="10399681" y="2123768"/>
                    <a:pt x="11520846" y="2866383"/>
                  </a:cubicBezTo>
                  <a:cubicBezTo>
                    <a:pt x="12016146" y="3036543"/>
                    <a:pt x="12816246" y="2726643"/>
                    <a:pt x="12915306" y="3582603"/>
                  </a:cubicBezTo>
                  <a:cubicBezTo>
                    <a:pt x="12830461" y="4104928"/>
                    <a:pt x="12410335" y="4238634"/>
                    <a:pt x="12051170" y="4151359"/>
                  </a:cubicBezTo>
                  <a:cubicBezTo>
                    <a:pt x="11802250" y="4479019"/>
                    <a:pt x="11317110" y="4418059"/>
                    <a:pt x="11007230" y="4044679"/>
                  </a:cubicBezTo>
                  <a:cubicBezTo>
                    <a:pt x="9183510" y="3849099"/>
                    <a:pt x="6536830" y="3508739"/>
                    <a:pt x="4682630" y="3656059"/>
                  </a:cubicBezTo>
                  <a:cubicBezTo>
                    <a:pt x="3152482" y="4601854"/>
                    <a:pt x="1370874" y="4640868"/>
                    <a:pt x="275066" y="4527483"/>
                  </a:cubicBezTo>
                  <a:cubicBezTo>
                    <a:pt x="32294" y="4498628"/>
                    <a:pt x="-202858" y="3966854"/>
                    <a:pt x="285890" y="3755119"/>
                  </a:cubicBezTo>
                  <a:cubicBezTo>
                    <a:pt x="1019950" y="3813539"/>
                    <a:pt x="3506610" y="3765279"/>
                    <a:pt x="3897770" y="3160759"/>
                  </a:cubicBezTo>
                  <a:cubicBezTo>
                    <a:pt x="4331042" y="2719734"/>
                    <a:pt x="4230914" y="1882468"/>
                    <a:pt x="3757406" y="15176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dirty="0"/>
            </a:p>
          </p:txBody>
        </p:sp>
        <p:sp>
          <p:nvSpPr>
            <p:cNvPr id="1133" name="Прямоугольник 122">
              <a:extLst>
                <a:ext uri="{FF2B5EF4-FFF2-40B4-BE49-F238E27FC236}"/>
              </a:extLst>
            </p:cNvPr>
            <p:cNvSpPr/>
            <p:nvPr/>
          </p:nvSpPr>
          <p:spPr>
            <a:xfrm>
              <a:off x="-7738857" y="-2968269"/>
              <a:ext cx="4799179" cy="2996204"/>
            </a:xfrm>
            <a:custGeom>
              <a:avLst/>
              <a:gdLst>
                <a:gd name="connsiteX0" fmla="*/ 0 w 3312368"/>
                <a:gd name="connsiteY0" fmla="*/ 0 h 2907704"/>
                <a:gd name="connsiteX1" fmla="*/ 3312368 w 3312368"/>
                <a:gd name="connsiteY1" fmla="*/ 0 h 2907704"/>
                <a:gd name="connsiteX2" fmla="*/ 3312368 w 3312368"/>
                <a:gd name="connsiteY2" fmla="*/ 2907704 h 2907704"/>
                <a:gd name="connsiteX3" fmla="*/ 0 w 3312368"/>
                <a:gd name="connsiteY3" fmla="*/ 2907704 h 2907704"/>
                <a:gd name="connsiteX4" fmla="*/ 0 w 3312368"/>
                <a:gd name="connsiteY4" fmla="*/ 0 h 2907704"/>
                <a:gd name="connsiteX0" fmla="*/ 0 w 3312368"/>
                <a:gd name="connsiteY0" fmla="*/ 38100 h 2945804"/>
                <a:gd name="connsiteX1" fmla="*/ 2845643 w 3312368"/>
                <a:gd name="connsiteY1" fmla="*/ 0 h 2945804"/>
                <a:gd name="connsiteX2" fmla="*/ 3312368 w 3312368"/>
                <a:gd name="connsiteY2" fmla="*/ 2945804 h 2945804"/>
                <a:gd name="connsiteX3" fmla="*/ 0 w 3312368"/>
                <a:gd name="connsiteY3" fmla="*/ 2945804 h 2945804"/>
                <a:gd name="connsiteX4" fmla="*/ 0 w 3312368"/>
                <a:gd name="connsiteY4" fmla="*/ 38100 h 2945804"/>
                <a:gd name="connsiteX0" fmla="*/ 1133475 w 3312368"/>
                <a:gd name="connsiteY0" fmla="*/ 323850 h 2945804"/>
                <a:gd name="connsiteX1" fmla="*/ 2845643 w 3312368"/>
                <a:gd name="connsiteY1" fmla="*/ 0 h 2945804"/>
                <a:gd name="connsiteX2" fmla="*/ 3312368 w 3312368"/>
                <a:gd name="connsiteY2" fmla="*/ 2945804 h 2945804"/>
                <a:gd name="connsiteX3" fmla="*/ 0 w 3312368"/>
                <a:gd name="connsiteY3" fmla="*/ 2945804 h 2945804"/>
                <a:gd name="connsiteX4" fmla="*/ 1133475 w 3312368"/>
                <a:gd name="connsiteY4" fmla="*/ 323850 h 2945804"/>
                <a:gd name="connsiteX0" fmla="*/ 1133475 w 3312368"/>
                <a:gd name="connsiteY0" fmla="*/ 323850 h 2945804"/>
                <a:gd name="connsiteX1" fmla="*/ 2845643 w 3312368"/>
                <a:gd name="connsiteY1" fmla="*/ 0 h 2945804"/>
                <a:gd name="connsiteX2" fmla="*/ 1880070 w 3312368"/>
                <a:gd name="connsiteY2" fmla="*/ 450254 h 2945804"/>
                <a:gd name="connsiteX3" fmla="*/ 3312368 w 3312368"/>
                <a:gd name="connsiteY3" fmla="*/ 2945804 h 2945804"/>
                <a:gd name="connsiteX4" fmla="*/ 0 w 3312368"/>
                <a:gd name="connsiteY4" fmla="*/ 2945804 h 2945804"/>
                <a:gd name="connsiteX5" fmla="*/ 1133475 w 3312368"/>
                <a:gd name="connsiteY5" fmla="*/ 323850 h 2945804"/>
                <a:gd name="connsiteX0" fmla="*/ 1133475 w 3727920"/>
                <a:gd name="connsiteY0" fmla="*/ 323850 h 2945804"/>
                <a:gd name="connsiteX1" fmla="*/ 2845643 w 3727920"/>
                <a:gd name="connsiteY1" fmla="*/ 0 h 2945804"/>
                <a:gd name="connsiteX2" fmla="*/ 1880070 w 3727920"/>
                <a:gd name="connsiteY2" fmla="*/ 450254 h 2945804"/>
                <a:gd name="connsiteX3" fmla="*/ 3727920 w 3727920"/>
                <a:gd name="connsiteY3" fmla="*/ 1126529 h 2945804"/>
                <a:gd name="connsiteX4" fmla="*/ 3312368 w 3727920"/>
                <a:gd name="connsiteY4" fmla="*/ 2945804 h 2945804"/>
                <a:gd name="connsiteX5" fmla="*/ 0 w 3727920"/>
                <a:gd name="connsiteY5" fmla="*/ 2945804 h 2945804"/>
                <a:gd name="connsiteX6" fmla="*/ 1133475 w 3727920"/>
                <a:gd name="connsiteY6" fmla="*/ 323850 h 2945804"/>
                <a:gd name="connsiteX0" fmla="*/ 1133475 w 3727920"/>
                <a:gd name="connsiteY0" fmla="*/ 323850 h 2945804"/>
                <a:gd name="connsiteX1" fmla="*/ 2845643 w 3727920"/>
                <a:gd name="connsiteY1" fmla="*/ 0 h 2945804"/>
                <a:gd name="connsiteX2" fmla="*/ 1880070 w 3727920"/>
                <a:gd name="connsiteY2" fmla="*/ 450254 h 2945804"/>
                <a:gd name="connsiteX3" fmla="*/ 3727920 w 3727920"/>
                <a:gd name="connsiteY3" fmla="*/ 1126529 h 2945804"/>
                <a:gd name="connsiteX4" fmla="*/ 3312368 w 3727920"/>
                <a:gd name="connsiteY4" fmla="*/ 2945804 h 2945804"/>
                <a:gd name="connsiteX5" fmla="*/ 0 w 3727920"/>
                <a:gd name="connsiteY5" fmla="*/ 2945804 h 2945804"/>
                <a:gd name="connsiteX6" fmla="*/ 2632545 w 3727920"/>
                <a:gd name="connsiteY6" fmla="*/ 1183679 h 2945804"/>
                <a:gd name="connsiteX7" fmla="*/ 1133475 w 3727920"/>
                <a:gd name="connsiteY7" fmla="*/ 323850 h 2945804"/>
                <a:gd name="connsiteX0" fmla="*/ 1943100 w 4537545"/>
                <a:gd name="connsiteY0" fmla="*/ 323850 h 2945804"/>
                <a:gd name="connsiteX1" fmla="*/ 3655268 w 4537545"/>
                <a:gd name="connsiteY1" fmla="*/ 0 h 2945804"/>
                <a:gd name="connsiteX2" fmla="*/ 2689695 w 4537545"/>
                <a:gd name="connsiteY2" fmla="*/ 450254 h 2945804"/>
                <a:gd name="connsiteX3" fmla="*/ 4537545 w 4537545"/>
                <a:gd name="connsiteY3" fmla="*/ 1126529 h 2945804"/>
                <a:gd name="connsiteX4" fmla="*/ 4121993 w 4537545"/>
                <a:gd name="connsiteY4" fmla="*/ 2945804 h 2945804"/>
                <a:gd name="connsiteX5" fmla="*/ 0 w 4537545"/>
                <a:gd name="connsiteY5" fmla="*/ 2488604 h 2945804"/>
                <a:gd name="connsiteX6" fmla="*/ 3442170 w 4537545"/>
                <a:gd name="connsiteY6" fmla="*/ 1183679 h 2945804"/>
                <a:gd name="connsiteX7" fmla="*/ 1943100 w 4537545"/>
                <a:gd name="connsiteY7" fmla="*/ 323850 h 2945804"/>
                <a:gd name="connsiteX0" fmla="*/ 1943100 w 4537545"/>
                <a:gd name="connsiteY0" fmla="*/ 323850 h 2945804"/>
                <a:gd name="connsiteX1" fmla="*/ 3655268 w 4537545"/>
                <a:gd name="connsiteY1" fmla="*/ 0 h 2945804"/>
                <a:gd name="connsiteX2" fmla="*/ 2689695 w 4537545"/>
                <a:gd name="connsiteY2" fmla="*/ 450254 h 2945804"/>
                <a:gd name="connsiteX3" fmla="*/ 4537545 w 4537545"/>
                <a:gd name="connsiteY3" fmla="*/ 1126529 h 2945804"/>
                <a:gd name="connsiteX4" fmla="*/ 2946871 w 4537545"/>
                <a:gd name="connsiteY4" fmla="*/ 2221904 h 2945804"/>
                <a:gd name="connsiteX5" fmla="*/ 4121993 w 4537545"/>
                <a:gd name="connsiteY5" fmla="*/ 2945804 h 2945804"/>
                <a:gd name="connsiteX6" fmla="*/ 0 w 4537545"/>
                <a:gd name="connsiteY6" fmla="*/ 2488604 h 2945804"/>
                <a:gd name="connsiteX7" fmla="*/ 3442170 w 4537545"/>
                <a:gd name="connsiteY7" fmla="*/ 1183679 h 2945804"/>
                <a:gd name="connsiteX8" fmla="*/ 1943100 w 4537545"/>
                <a:gd name="connsiteY8" fmla="*/ 323850 h 2945804"/>
                <a:gd name="connsiteX0" fmla="*/ 1943100 w 4798268"/>
                <a:gd name="connsiteY0" fmla="*/ 323850 h 2507654"/>
                <a:gd name="connsiteX1" fmla="*/ 3655268 w 4798268"/>
                <a:gd name="connsiteY1" fmla="*/ 0 h 2507654"/>
                <a:gd name="connsiteX2" fmla="*/ 2689695 w 4798268"/>
                <a:gd name="connsiteY2" fmla="*/ 450254 h 2507654"/>
                <a:gd name="connsiteX3" fmla="*/ 4537545 w 4798268"/>
                <a:gd name="connsiteY3" fmla="*/ 1126529 h 2507654"/>
                <a:gd name="connsiteX4" fmla="*/ 2946871 w 4798268"/>
                <a:gd name="connsiteY4" fmla="*/ 2221904 h 2507654"/>
                <a:gd name="connsiteX5" fmla="*/ 4798268 w 4798268"/>
                <a:gd name="connsiteY5" fmla="*/ 2507654 h 2507654"/>
                <a:gd name="connsiteX6" fmla="*/ 0 w 4798268"/>
                <a:gd name="connsiteY6" fmla="*/ 2488604 h 2507654"/>
                <a:gd name="connsiteX7" fmla="*/ 3442170 w 4798268"/>
                <a:gd name="connsiteY7" fmla="*/ 1183679 h 2507654"/>
                <a:gd name="connsiteX8" fmla="*/ 1943100 w 4798268"/>
                <a:gd name="connsiteY8" fmla="*/ 323850 h 2507654"/>
                <a:gd name="connsiteX0" fmla="*/ 1943100 w 4798268"/>
                <a:gd name="connsiteY0" fmla="*/ 323850 h 2869640"/>
                <a:gd name="connsiteX1" fmla="*/ 3655268 w 4798268"/>
                <a:gd name="connsiteY1" fmla="*/ 0 h 2869640"/>
                <a:gd name="connsiteX2" fmla="*/ 2689695 w 4798268"/>
                <a:gd name="connsiteY2" fmla="*/ 450254 h 2869640"/>
                <a:gd name="connsiteX3" fmla="*/ 4537545 w 4798268"/>
                <a:gd name="connsiteY3" fmla="*/ 1126529 h 2869640"/>
                <a:gd name="connsiteX4" fmla="*/ 2946871 w 4798268"/>
                <a:gd name="connsiteY4" fmla="*/ 2221904 h 2869640"/>
                <a:gd name="connsiteX5" fmla="*/ 4798268 w 4798268"/>
                <a:gd name="connsiteY5" fmla="*/ 2507654 h 2869640"/>
                <a:gd name="connsiteX6" fmla="*/ 0 w 4798268"/>
                <a:gd name="connsiteY6" fmla="*/ 2488604 h 2869640"/>
                <a:gd name="connsiteX7" fmla="*/ 3442170 w 4798268"/>
                <a:gd name="connsiteY7" fmla="*/ 1183679 h 2869640"/>
                <a:gd name="connsiteX8" fmla="*/ 1943100 w 4798268"/>
                <a:gd name="connsiteY8" fmla="*/ 323850 h 2869640"/>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43081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43081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217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217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90706 w 4799179"/>
                <a:gd name="connsiteY7" fmla="*/ 119320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90706 w 4799179"/>
                <a:gd name="connsiteY7" fmla="*/ 119320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46315 h 2996204"/>
                <a:gd name="connsiteX1" fmla="*/ 3656179 w 4799179"/>
                <a:gd name="connsiteY1" fmla="*/ 22465 h 2996204"/>
                <a:gd name="connsiteX2" fmla="*/ 2690606 w 4799179"/>
                <a:gd name="connsiteY2" fmla="*/ 4727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90606 w 4799179"/>
                <a:gd name="connsiteY2" fmla="*/ 4727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62031 w 4799179"/>
                <a:gd name="connsiteY2" fmla="*/ 5108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62031 w 4799179"/>
                <a:gd name="connsiteY2" fmla="*/ 5108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99179" h="2996204">
                  <a:moveTo>
                    <a:pt x="1944011" y="346315"/>
                  </a:moveTo>
                  <a:cubicBezTo>
                    <a:pt x="2286134" y="-37860"/>
                    <a:pt x="3056881" y="-21985"/>
                    <a:pt x="3656179" y="22465"/>
                  </a:cubicBezTo>
                  <a:cubicBezTo>
                    <a:pt x="3508946" y="194775"/>
                    <a:pt x="2637814" y="328984"/>
                    <a:pt x="2662031" y="510819"/>
                  </a:cubicBezTo>
                  <a:cubicBezTo>
                    <a:pt x="2966831" y="580669"/>
                    <a:pt x="4224131" y="517169"/>
                    <a:pt x="4538456" y="1148994"/>
                  </a:cubicBezTo>
                  <a:cubicBezTo>
                    <a:pt x="4500356" y="1672869"/>
                    <a:pt x="3004932" y="1930044"/>
                    <a:pt x="2928732" y="2272944"/>
                  </a:cubicBezTo>
                  <a:cubicBezTo>
                    <a:pt x="3466489" y="2434869"/>
                    <a:pt x="4699572" y="2291994"/>
                    <a:pt x="4799179" y="2530119"/>
                  </a:cubicBezTo>
                  <a:cubicBezTo>
                    <a:pt x="3628381" y="3352444"/>
                    <a:pt x="-66541" y="2917469"/>
                    <a:pt x="911" y="2511069"/>
                  </a:cubicBezTo>
                  <a:cubicBezTo>
                    <a:pt x="224376" y="1825269"/>
                    <a:pt x="2867191" y="1587144"/>
                    <a:pt x="3528806" y="1206144"/>
                  </a:cubicBezTo>
                  <a:cubicBezTo>
                    <a:pt x="2864016" y="986209"/>
                    <a:pt x="1742026" y="699600"/>
                    <a:pt x="1944011" y="3463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6423" name="TextBox 1133"/>
          <p:cNvSpPr txBox="1">
            <a:spLocks noChangeArrowheads="1"/>
          </p:cNvSpPr>
          <p:nvPr/>
        </p:nvSpPr>
        <p:spPr bwMode="auto">
          <a:xfrm>
            <a:off x="8091488" y="949325"/>
            <a:ext cx="3597275" cy="2032000"/>
          </a:xfrm>
          <a:prstGeom prst="rect">
            <a:avLst/>
          </a:prstGeom>
          <a:noFill/>
          <a:ln w="9525">
            <a:noFill/>
            <a:miter lim="800000"/>
            <a:headEnd/>
            <a:tailEnd/>
          </a:ln>
        </p:spPr>
        <p:txBody>
          <a:bodyPr>
            <a:spAutoFit/>
          </a:bodyPr>
          <a:lstStyle/>
          <a:p>
            <a:r>
              <a:rPr lang="uk-UA" sz="1400">
                <a:solidFill>
                  <a:schemeClr val="bg1"/>
                </a:solidFill>
                <a:latin typeface="Calibri" pitchFamily="34" charset="0"/>
              </a:rPr>
              <a:t>Середній час прибуття: </a:t>
            </a:r>
          </a:p>
          <a:p>
            <a:endParaRPr lang="uk-UA" sz="800">
              <a:solidFill>
                <a:schemeClr val="bg1"/>
              </a:solidFill>
              <a:latin typeface="Calibri" pitchFamily="34" charset="0"/>
            </a:endParaRPr>
          </a:p>
          <a:p>
            <a:r>
              <a:rPr lang="uk-UA" sz="1400">
                <a:solidFill>
                  <a:schemeClr val="bg1"/>
                </a:solidFill>
                <a:latin typeface="Calibri" pitchFamily="34" charset="0"/>
              </a:rPr>
              <a:t>- у місті - 5 хв 31 сек;</a:t>
            </a:r>
          </a:p>
          <a:p>
            <a:endParaRPr lang="uk-UA" sz="800">
              <a:solidFill>
                <a:schemeClr val="bg1"/>
              </a:solidFill>
              <a:latin typeface="Calibri" pitchFamily="34" charset="0"/>
            </a:endParaRPr>
          </a:p>
          <a:p>
            <a:r>
              <a:rPr lang="uk-UA" sz="1400">
                <a:solidFill>
                  <a:schemeClr val="bg1"/>
                </a:solidFill>
                <a:latin typeface="Calibri" pitchFamily="34" charset="0"/>
              </a:rPr>
              <a:t>- у районі – 20 хв 30 сек.</a:t>
            </a:r>
          </a:p>
          <a:p>
            <a:endParaRPr lang="uk-UA" sz="800">
              <a:solidFill>
                <a:schemeClr val="bg1"/>
              </a:solidFill>
              <a:latin typeface="Calibri" pitchFamily="34" charset="0"/>
            </a:endParaRPr>
          </a:p>
          <a:p>
            <a:r>
              <a:rPr lang="uk-UA" sz="1400">
                <a:solidFill>
                  <a:schemeClr val="bg1"/>
                </a:solidFill>
                <a:latin typeface="Calibri" pitchFamily="34" charset="0"/>
              </a:rPr>
              <a:t>У відділі створено три СОГ:</a:t>
            </a:r>
          </a:p>
          <a:p>
            <a:endParaRPr lang="uk-UA" sz="800">
              <a:solidFill>
                <a:schemeClr val="bg1"/>
              </a:solidFill>
              <a:latin typeface="Calibri" pitchFamily="34" charset="0"/>
            </a:endParaRPr>
          </a:p>
          <a:p>
            <a:r>
              <a:rPr lang="uk-UA" sz="1400">
                <a:solidFill>
                  <a:schemeClr val="bg1"/>
                </a:solidFill>
                <a:latin typeface="Calibri" pitchFamily="34" charset="0"/>
              </a:rPr>
              <a:t>одна працює вдень,</a:t>
            </a:r>
          </a:p>
          <a:p>
            <a:endParaRPr lang="uk-UA" sz="800">
              <a:solidFill>
                <a:schemeClr val="bg1"/>
              </a:solidFill>
              <a:latin typeface="Calibri" pitchFamily="34" charset="0"/>
            </a:endParaRPr>
          </a:p>
          <a:p>
            <a:r>
              <a:rPr lang="uk-UA" sz="1400">
                <a:solidFill>
                  <a:schemeClr val="bg1"/>
                </a:solidFill>
                <a:latin typeface="Calibri" pitchFamily="34" charset="0"/>
              </a:rPr>
              <a:t>друга – цілодобово</a:t>
            </a:r>
          </a:p>
        </p:txBody>
      </p:sp>
      <p:sp>
        <p:nvSpPr>
          <p:cNvPr id="16424" name="TextBox 1134"/>
          <p:cNvSpPr txBox="1">
            <a:spLocks noChangeArrowheads="1"/>
          </p:cNvSpPr>
          <p:nvPr/>
        </p:nvSpPr>
        <p:spPr bwMode="auto">
          <a:xfrm>
            <a:off x="8037513" y="317500"/>
            <a:ext cx="3319462" cy="584200"/>
          </a:xfrm>
          <a:prstGeom prst="rect">
            <a:avLst/>
          </a:prstGeom>
          <a:noFill/>
          <a:ln w="9525">
            <a:noFill/>
            <a:miter lim="800000"/>
            <a:headEnd/>
            <a:tailEnd/>
          </a:ln>
        </p:spPr>
        <p:txBody>
          <a:bodyPr>
            <a:spAutoFit/>
          </a:bodyPr>
          <a:lstStyle/>
          <a:p>
            <a:r>
              <a:rPr lang="uk-UA" sz="1600" b="1">
                <a:solidFill>
                  <a:schemeClr val="bg1"/>
                </a:solidFill>
              </a:rPr>
              <a:t>Швидкість прибуття поліції на місце події</a:t>
            </a:r>
          </a:p>
        </p:txBody>
      </p:sp>
      <p:sp>
        <p:nvSpPr>
          <p:cNvPr id="16425" name="TextBox 1136"/>
          <p:cNvSpPr txBox="1">
            <a:spLocks noChangeArrowheads="1"/>
          </p:cNvSpPr>
          <p:nvPr/>
        </p:nvSpPr>
        <p:spPr bwMode="auto">
          <a:xfrm>
            <a:off x="8091488" y="3578225"/>
            <a:ext cx="3611562" cy="2927350"/>
          </a:xfrm>
          <a:prstGeom prst="rect">
            <a:avLst/>
          </a:prstGeom>
          <a:noFill/>
          <a:ln w="9525">
            <a:noFill/>
            <a:miter lim="800000"/>
            <a:headEnd/>
            <a:tailEnd/>
          </a:ln>
        </p:spPr>
        <p:txBody>
          <a:bodyPr>
            <a:spAutoFit/>
          </a:bodyPr>
          <a:lstStyle/>
          <a:p>
            <a:pPr>
              <a:spcBef>
                <a:spcPts val="1275"/>
              </a:spcBef>
            </a:pPr>
            <a:r>
              <a:rPr lang="uk-UA" altLang="uk-UA" sz="1400">
                <a:solidFill>
                  <a:srgbClr val="0C183B"/>
                </a:solidFill>
                <a:latin typeface="Calibri" pitchFamily="34" charset="0"/>
              </a:rPr>
              <a:t>Пограбування – 23 %</a:t>
            </a:r>
          </a:p>
          <a:p>
            <a:pPr>
              <a:spcBef>
                <a:spcPts val="1275"/>
              </a:spcBef>
            </a:pPr>
            <a:r>
              <a:rPr lang="uk-UA" altLang="uk-UA" sz="1400">
                <a:solidFill>
                  <a:srgbClr val="0C183B"/>
                </a:solidFill>
                <a:latin typeface="Calibri" pitchFamily="34" charset="0"/>
              </a:rPr>
              <a:t>Розбої – 0 %</a:t>
            </a:r>
          </a:p>
          <a:p>
            <a:pPr>
              <a:spcBef>
                <a:spcPts val="1275"/>
              </a:spcBef>
            </a:pPr>
            <a:r>
              <a:rPr lang="uk-UA" altLang="uk-UA" sz="1400">
                <a:solidFill>
                  <a:srgbClr val="0C183B"/>
                </a:solidFill>
                <a:latin typeface="Calibri" pitchFamily="34" charset="0"/>
              </a:rPr>
              <a:t>Крадіжки – 21 %</a:t>
            </a:r>
          </a:p>
          <a:p>
            <a:pPr>
              <a:spcBef>
                <a:spcPts val="1275"/>
              </a:spcBef>
            </a:pPr>
            <a:r>
              <a:rPr lang="uk-UA" altLang="uk-UA" sz="1400">
                <a:solidFill>
                  <a:srgbClr val="0C183B"/>
                </a:solidFill>
                <a:latin typeface="Calibri" pitchFamily="34" charset="0"/>
              </a:rPr>
              <a:t>Хуліганство – 12 %</a:t>
            </a:r>
          </a:p>
          <a:p>
            <a:pPr>
              <a:spcBef>
                <a:spcPts val="1275"/>
              </a:spcBef>
            </a:pPr>
            <a:r>
              <a:rPr lang="uk-UA" altLang="uk-UA" sz="1400">
                <a:solidFill>
                  <a:srgbClr val="0C183B"/>
                </a:solidFill>
                <a:latin typeface="Calibri" pitchFamily="34" charset="0"/>
              </a:rPr>
              <a:t>Викрадення автомобіля – 0 %</a:t>
            </a:r>
          </a:p>
          <a:p>
            <a:pPr>
              <a:spcBef>
                <a:spcPts val="1275"/>
              </a:spcBef>
            </a:pPr>
            <a:r>
              <a:rPr lang="uk-UA" altLang="uk-UA" sz="1400">
                <a:solidFill>
                  <a:srgbClr val="0C183B"/>
                </a:solidFill>
                <a:latin typeface="Calibri" pitchFamily="34" charset="0"/>
              </a:rPr>
              <a:t>Шахрайство –19 %</a:t>
            </a:r>
          </a:p>
          <a:p>
            <a:pPr>
              <a:spcBef>
                <a:spcPts val="1275"/>
              </a:spcBef>
            </a:pPr>
            <a:r>
              <a:rPr lang="uk-UA" altLang="uk-UA" sz="1400">
                <a:solidFill>
                  <a:srgbClr val="0C183B"/>
                </a:solidFill>
                <a:latin typeface="Calibri" pitchFamily="34" charset="0"/>
              </a:rPr>
              <a:t>Побиття  –  8 %</a:t>
            </a:r>
          </a:p>
          <a:p>
            <a:pPr>
              <a:spcBef>
                <a:spcPts val="1275"/>
              </a:spcBef>
            </a:pPr>
            <a:r>
              <a:rPr lang="uk-UA" altLang="uk-UA" sz="1400">
                <a:solidFill>
                  <a:srgbClr val="0C183B"/>
                </a:solidFill>
                <a:latin typeface="Calibri" pitchFamily="34" charset="0"/>
              </a:rPr>
              <a:t>Сімейне насильство – 17 %</a:t>
            </a:r>
            <a:endParaRPr lang="uk-UA" sz="1400">
              <a:solidFill>
                <a:srgbClr val="0C183B"/>
              </a:solidFill>
              <a:latin typeface="Calibri Light" pitchFamily="34" charset="0"/>
            </a:endParaRPr>
          </a:p>
        </p:txBody>
      </p:sp>
      <p:sp>
        <p:nvSpPr>
          <p:cNvPr id="16426" name="TextBox 1137"/>
          <p:cNvSpPr txBox="1">
            <a:spLocks noChangeArrowheads="1"/>
          </p:cNvSpPr>
          <p:nvPr/>
        </p:nvSpPr>
        <p:spPr bwMode="auto">
          <a:xfrm>
            <a:off x="7905750" y="3233738"/>
            <a:ext cx="3903663" cy="338137"/>
          </a:xfrm>
          <a:prstGeom prst="rect">
            <a:avLst/>
          </a:prstGeom>
          <a:noFill/>
          <a:ln w="9525">
            <a:noFill/>
            <a:miter lim="800000"/>
            <a:headEnd/>
            <a:tailEnd/>
          </a:ln>
        </p:spPr>
        <p:txBody>
          <a:bodyPr>
            <a:spAutoFit/>
          </a:bodyPr>
          <a:lstStyle/>
          <a:p>
            <a:r>
              <a:rPr lang="uk-UA" sz="1600" b="1">
                <a:solidFill>
                  <a:srgbClr val="0C183B"/>
                </a:solidFill>
              </a:rPr>
              <a:t>Структура повідомлень за видами</a:t>
            </a:r>
          </a:p>
        </p:txBody>
      </p:sp>
    </p:spTree>
  </p:cSld>
  <p:clrMapOvr>
    <a:masterClrMapping/>
  </p:clrMapOvr>
  <p:transition spd="slow">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17417"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7418"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02</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7420" name="TextBox 475"/>
          <p:cNvSpPr txBox="1">
            <a:spLocks noChangeArrowheads="1"/>
          </p:cNvSpPr>
          <p:nvPr/>
        </p:nvSpPr>
        <p:spPr bwMode="auto">
          <a:xfrm>
            <a:off x="5934075" y="2841625"/>
            <a:ext cx="5438775"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Безпечні дороги</a:t>
            </a:r>
          </a:p>
        </p:txBody>
      </p:sp>
    </p:spTree>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508000" y="219075"/>
            <a:ext cx="11503025" cy="63627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89888" y="206375"/>
            <a:ext cx="3605212" cy="2684463"/>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18441"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77988" y="733425"/>
            <a:ext cx="1866900"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Безпечні дороги</a:t>
            </a:r>
          </a:p>
        </p:txBody>
      </p:sp>
      <p:sp>
        <p:nvSpPr>
          <p:cNvPr id="18443" name="Прямоугольник 581"/>
          <p:cNvSpPr>
            <a:spLocks noChangeArrowheads="1"/>
          </p:cNvSpPr>
          <p:nvPr/>
        </p:nvSpPr>
        <p:spPr bwMode="auto">
          <a:xfrm>
            <a:off x="7991475" y="2879725"/>
            <a:ext cx="3602038" cy="3714750"/>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grpSp>
        <p:nvGrpSpPr>
          <p:cNvPr id="18444"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618" name="TextBox 617">
            <a:extLst>
              <a:ext uri="{FF2B5EF4-FFF2-40B4-BE49-F238E27FC236}"/>
            </a:extLst>
          </p:cNvPr>
          <p:cNvSpPr txBox="1"/>
          <p:nvPr/>
        </p:nvSpPr>
        <p:spPr>
          <a:xfrm>
            <a:off x="8035925" y="1093788"/>
            <a:ext cx="3595688" cy="1785937"/>
          </a:xfrm>
          <a:prstGeom prst="rect">
            <a:avLst/>
          </a:prstGeom>
          <a:noFill/>
        </p:spPr>
        <p:txBody>
          <a:bodyPr>
            <a:spAutoFit/>
          </a:bodyPr>
          <a:lstStyle/>
          <a:p>
            <a:pPr fontAlgn="auto">
              <a:spcBef>
                <a:spcPts val="0"/>
              </a:spcBef>
              <a:spcAft>
                <a:spcPts val="0"/>
              </a:spcAft>
              <a:defRPr/>
            </a:pPr>
            <a:r>
              <a:rPr lang="uk-UA" sz="1400" dirty="0">
                <a:solidFill>
                  <a:schemeClr val="bg1"/>
                </a:solidFill>
                <a:latin typeface="+mn-lt"/>
                <a:cs typeface="+mn-cs"/>
              </a:rPr>
              <a:t>- Перевищення швидкості.</a:t>
            </a:r>
          </a:p>
          <a:p>
            <a:pPr fontAlgn="auto">
              <a:spcBef>
                <a:spcPts val="0"/>
              </a:spcBef>
              <a:spcAft>
                <a:spcPts val="0"/>
              </a:spcAft>
              <a:defRPr/>
            </a:pPr>
            <a:endParaRPr lang="uk-UA" sz="10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Порушення правил маневрування.</a:t>
            </a:r>
          </a:p>
          <a:p>
            <a:pPr fontAlgn="auto">
              <a:spcBef>
                <a:spcPts val="0"/>
              </a:spcBef>
              <a:spcAft>
                <a:spcPts val="0"/>
              </a:spcAft>
              <a:defRPr/>
            </a:pPr>
            <a:endParaRPr lang="uk-UA" sz="10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Недотримання дистанції.</a:t>
            </a:r>
          </a:p>
          <a:p>
            <a:pPr fontAlgn="auto">
              <a:spcBef>
                <a:spcPts val="0"/>
              </a:spcBef>
              <a:spcAft>
                <a:spcPts val="0"/>
              </a:spcAft>
              <a:defRPr/>
            </a:pPr>
            <a:endParaRPr lang="uk-UA" sz="10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Проїзд на заборонний сигнал світлофора.</a:t>
            </a:r>
          </a:p>
          <a:p>
            <a:pPr fontAlgn="auto">
              <a:spcBef>
                <a:spcPts val="0"/>
              </a:spcBef>
              <a:spcAft>
                <a:spcPts val="0"/>
              </a:spcAft>
              <a:defRPr/>
            </a:pPr>
            <a:endParaRPr lang="uk-UA" sz="1000" dirty="0">
              <a:solidFill>
                <a:schemeClr val="bg1"/>
              </a:solidFill>
              <a:latin typeface="+mn-lt"/>
              <a:cs typeface="+mn-cs"/>
            </a:endParaRPr>
          </a:p>
          <a:p>
            <a:pPr fontAlgn="auto">
              <a:spcBef>
                <a:spcPts val="0"/>
              </a:spcBef>
              <a:spcAft>
                <a:spcPts val="0"/>
              </a:spcAft>
              <a:defRPr/>
            </a:pPr>
            <a:r>
              <a:rPr lang="uk-UA" sz="1400" dirty="0">
                <a:solidFill>
                  <a:schemeClr val="bg1"/>
                </a:solidFill>
                <a:latin typeface="+mn-lt"/>
                <a:cs typeface="+mn-cs"/>
              </a:rPr>
              <a:t>- Порушення правил проїзду перехресть.</a:t>
            </a:r>
            <a:endParaRPr lang="uk-UA" sz="1400" dirty="0">
              <a:solidFill>
                <a:schemeClr val="bg1"/>
              </a:solidFill>
              <a:latin typeface="+mj-lt"/>
              <a:cs typeface="+mn-cs"/>
            </a:endParaRPr>
          </a:p>
        </p:txBody>
      </p:sp>
      <p:sp>
        <p:nvSpPr>
          <p:cNvPr id="18446" name="TextBox 621"/>
          <p:cNvSpPr txBox="1">
            <a:spLocks noChangeArrowheads="1"/>
          </p:cNvSpPr>
          <p:nvPr/>
        </p:nvSpPr>
        <p:spPr bwMode="auto">
          <a:xfrm>
            <a:off x="8008938" y="619125"/>
            <a:ext cx="3319462" cy="339725"/>
          </a:xfrm>
          <a:prstGeom prst="rect">
            <a:avLst/>
          </a:prstGeom>
          <a:noFill/>
          <a:ln w="9525">
            <a:noFill/>
            <a:miter lim="800000"/>
            <a:headEnd/>
            <a:tailEnd/>
          </a:ln>
        </p:spPr>
        <p:txBody>
          <a:bodyPr>
            <a:spAutoFit/>
          </a:bodyPr>
          <a:lstStyle/>
          <a:p>
            <a:r>
              <a:rPr lang="uk-UA" sz="1600" b="1">
                <a:solidFill>
                  <a:schemeClr val="bg1"/>
                </a:solidFill>
              </a:rPr>
              <a:t>Причини</a:t>
            </a:r>
          </a:p>
        </p:txBody>
      </p:sp>
      <p:sp>
        <p:nvSpPr>
          <p:cNvPr id="18447" name="TextBox 622"/>
          <p:cNvSpPr txBox="1">
            <a:spLocks noChangeArrowheads="1"/>
          </p:cNvSpPr>
          <p:nvPr/>
        </p:nvSpPr>
        <p:spPr bwMode="auto">
          <a:xfrm>
            <a:off x="8047038" y="3627438"/>
            <a:ext cx="3486150" cy="2986087"/>
          </a:xfrm>
          <a:prstGeom prst="rect">
            <a:avLst/>
          </a:prstGeom>
          <a:noFill/>
          <a:ln w="9525">
            <a:noFill/>
            <a:miter lim="800000"/>
            <a:headEnd/>
            <a:tailEnd/>
          </a:ln>
        </p:spPr>
        <p:txBody>
          <a:bodyPr>
            <a:spAutoFit/>
          </a:bodyPr>
          <a:lstStyle/>
          <a:p>
            <a:r>
              <a:rPr lang="uk-UA" sz="1400">
                <a:solidFill>
                  <a:srgbClr val="0C183B"/>
                </a:solidFill>
                <a:latin typeface="Calibri" pitchFamily="34" charset="0"/>
              </a:rPr>
              <a:t>- Розміщення соціальної реклами щодо дотримання ПДР.</a:t>
            </a:r>
          </a:p>
          <a:p>
            <a:endParaRPr lang="uk-UA" sz="1000">
              <a:solidFill>
                <a:srgbClr val="0C183B"/>
              </a:solidFill>
              <a:latin typeface="Calibri" pitchFamily="34" charset="0"/>
            </a:endParaRPr>
          </a:p>
          <a:p>
            <a:r>
              <a:rPr lang="uk-UA" sz="1400">
                <a:solidFill>
                  <a:srgbClr val="0C183B"/>
                </a:solidFill>
                <a:latin typeface="Calibri" pitchFamily="34" charset="0"/>
              </a:rPr>
              <a:t>- Проведення зустрічей у навчальних закладах, автошколах та установах для формування нетерпимого ставлення до керування авто напідпитку.</a:t>
            </a:r>
          </a:p>
          <a:p>
            <a:endParaRPr lang="uk-UA" sz="1000">
              <a:solidFill>
                <a:srgbClr val="0C183B"/>
              </a:solidFill>
              <a:latin typeface="Calibri" pitchFamily="34" charset="0"/>
            </a:endParaRPr>
          </a:p>
          <a:p>
            <a:r>
              <a:rPr lang="uk-UA" sz="1400">
                <a:solidFill>
                  <a:srgbClr val="0C183B"/>
                </a:solidFill>
                <a:latin typeface="Calibri" pitchFamily="34" charset="0"/>
              </a:rPr>
              <a:t>- Розповсюдження пам'яток з переліком санкцій за порушення ПДР.</a:t>
            </a:r>
          </a:p>
          <a:p>
            <a:endParaRPr lang="uk-UA" sz="1000">
              <a:solidFill>
                <a:srgbClr val="0C183B"/>
              </a:solidFill>
              <a:latin typeface="Calibri" pitchFamily="34" charset="0"/>
            </a:endParaRPr>
          </a:p>
          <a:p>
            <a:r>
              <a:rPr lang="uk-UA" sz="1400">
                <a:solidFill>
                  <a:srgbClr val="0C183B"/>
                </a:solidFill>
                <a:latin typeface="Calibri" pitchFamily="34" charset="0"/>
              </a:rPr>
              <a:t>- Створення гарячої лінії та спільні з громадськістю рейди проти порушників правил паркування.</a:t>
            </a:r>
          </a:p>
        </p:txBody>
      </p:sp>
      <p:sp>
        <p:nvSpPr>
          <p:cNvPr id="18448" name="TextBox 623"/>
          <p:cNvSpPr txBox="1">
            <a:spLocks noChangeArrowheads="1"/>
          </p:cNvSpPr>
          <p:nvPr/>
        </p:nvSpPr>
        <p:spPr bwMode="auto">
          <a:xfrm>
            <a:off x="8047038" y="2978150"/>
            <a:ext cx="3563937" cy="585788"/>
          </a:xfrm>
          <a:prstGeom prst="rect">
            <a:avLst/>
          </a:prstGeom>
          <a:noFill/>
          <a:ln w="9525">
            <a:noFill/>
            <a:miter lim="800000"/>
            <a:headEnd/>
            <a:tailEnd/>
          </a:ln>
        </p:spPr>
        <p:txBody>
          <a:bodyPr>
            <a:spAutoFit/>
          </a:bodyPr>
          <a:lstStyle/>
          <a:p>
            <a:r>
              <a:rPr lang="uk-UA" sz="1600" b="1">
                <a:solidFill>
                  <a:srgbClr val="0C183B"/>
                </a:solidFill>
              </a:rPr>
              <a:t>Заходи з покращення ситуації (саме поліція, у співпраці)</a:t>
            </a:r>
          </a:p>
        </p:txBody>
      </p:sp>
      <p:pic>
        <p:nvPicPr>
          <p:cNvPr id="18449" name="Рисунок 2" descr="Грузовик"/>
          <p:cNvPicPr preferRelativeResize="0">
            <a:picLocks/>
          </p:cNvPicPr>
          <p:nvPr/>
        </p:nvPicPr>
        <p:blipFill>
          <a:blip r:embed="rId2"/>
          <a:srcRect/>
          <a:stretch>
            <a:fillRect/>
          </a:stretch>
        </p:blipFill>
        <p:spPr bwMode="auto">
          <a:xfrm>
            <a:off x="5505450" y="4973638"/>
            <a:ext cx="719138" cy="719137"/>
          </a:xfrm>
          <a:prstGeom prst="rect">
            <a:avLst/>
          </a:prstGeom>
          <a:noFill/>
          <a:ln w="9525">
            <a:noFill/>
            <a:miter lim="800000"/>
            <a:headEnd/>
            <a:tailEnd/>
          </a:ln>
        </p:spPr>
      </p:pic>
      <p:pic>
        <p:nvPicPr>
          <p:cNvPr id="18450" name="Рисунок 4" descr="Мотоцикл"/>
          <p:cNvPicPr preferRelativeResize="0">
            <a:picLocks/>
          </p:cNvPicPr>
          <p:nvPr/>
        </p:nvPicPr>
        <p:blipFill>
          <a:blip r:embed="rId3"/>
          <a:srcRect/>
          <a:stretch>
            <a:fillRect/>
          </a:stretch>
        </p:blipFill>
        <p:spPr bwMode="auto">
          <a:xfrm>
            <a:off x="5505450" y="5738813"/>
            <a:ext cx="719138" cy="720725"/>
          </a:xfrm>
          <a:prstGeom prst="rect">
            <a:avLst/>
          </a:prstGeom>
          <a:noFill/>
          <a:ln w="9525">
            <a:noFill/>
            <a:miter lim="800000"/>
            <a:headEnd/>
            <a:tailEnd/>
          </a:ln>
        </p:spPr>
      </p:pic>
      <p:pic>
        <p:nvPicPr>
          <p:cNvPr id="18451" name="Рисунок 8" descr="Автомобиль"/>
          <p:cNvPicPr preferRelativeResize="0">
            <a:picLocks/>
          </p:cNvPicPr>
          <p:nvPr/>
        </p:nvPicPr>
        <p:blipFill>
          <a:blip r:embed="rId4"/>
          <a:srcRect/>
          <a:stretch>
            <a:fillRect/>
          </a:stretch>
        </p:blipFill>
        <p:spPr bwMode="auto">
          <a:xfrm>
            <a:off x="5505450" y="4206875"/>
            <a:ext cx="719138" cy="719138"/>
          </a:xfrm>
          <a:prstGeom prst="rect">
            <a:avLst/>
          </a:prstGeom>
          <a:noFill/>
          <a:ln w="9525">
            <a:noFill/>
            <a:miter lim="800000"/>
            <a:headEnd/>
            <a:tailEnd/>
          </a:ln>
        </p:spPr>
      </p:pic>
      <p:sp>
        <p:nvSpPr>
          <p:cNvPr id="18452" name="TextBox 624"/>
          <p:cNvSpPr txBox="1">
            <a:spLocks noChangeArrowheads="1"/>
          </p:cNvSpPr>
          <p:nvPr/>
        </p:nvSpPr>
        <p:spPr bwMode="auto">
          <a:xfrm>
            <a:off x="6216650" y="4367213"/>
            <a:ext cx="862013" cy="400050"/>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60%</a:t>
            </a:r>
            <a:endParaRPr lang="en-US" sz="2000" b="1">
              <a:solidFill>
                <a:srgbClr val="0C183B"/>
              </a:solidFill>
              <a:latin typeface="Arial Black" pitchFamily="34" charset="0"/>
            </a:endParaRPr>
          </a:p>
        </p:txBody>
      </p:sp>
      <p:sp>
        <p:nvSpPr>
          <p:cNvPr id="18453" name="TextBox 625"/>
          <p:cNvSpPr txBox="1">
            <a:spLocks noChangeArrowheads="1"/>
          </p:cNvSpPr>
          <p:nvPr/>
        </p:nvSpPr>
        <p:spPr bwMode="auto">
          <a:xfrm>
            <a:off x="7073900" y="4445000"/>
            <a:ext cx="790575" cy="242888"/>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ЛЕГКОВІ</a:t>
            </a:r>
            <a:endParaRPr lang="en-US" sz="1200" b="1">
              <a:solidFill>
                <a:srgbClr val="0C183B"/>
              </a:solidFill>
              <a:latin typeface="Calibri" pitchFamily="34" charset="0"/>
            </a:endParaRPr>
          </a:p>
        </p:txBody>
      </p:sp>
      <p:sp>
        <p:nvSpPr>
          <p:cNvPr id="18454" name="TextBox 626"/>
          <p:cNvSpPr txBox="1">
            <a:spLocks noChangeArrowheads="1"/>
          </p:cNvSpPr>
          <p:nvPr/>
        </p:nvSpPr>
        <p:spPr bwMode="auto">
          <a:xfrm>
            <a:off x="6216650" y="5132388"/>
            <a:ext cx="862013" cy="400050"/>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31%</a:t>
            </a:r>
            <a:endParaRPr lang="en-US" sz="2000" b="1">
              <a:solidFill>
                <a:srgbClr val="0C183B"/>
              </a:solidFill>
              <a:latin typeface="Arial Black" pitchFamily="34" charset="0"/>
            </a:endParaRPr>
          </a:p>
        </p:txBody>
      </p:sp>
      <p:sp>
        <p:nvSpPr>
          <p:cNvPr id="18455" name="TextBox 627"/>
          <p:cNvSpPr txBox="1">
            <a:spLocks noChangeArrowheads="1"/>
          </p:cNvSpPr>
          <p:nvPr/>
        </p:nvSpPr>
        <p:spPr bwMode="auto">
          <a:xfrm>
            <a:off x="6910388" y="5211763"/>
            <a:ext cx="1093787" cy="242887"/>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ВАНТАЖНІ</a:t>
            </a:r>
            <a:endParaRPr lang="en-US" sz="1200" b="1">
              <a:solidFill>
                <a:srgbClr val="0C183B"/>
              </a:solidFill>
              <a:latin typeface="Calibri" pitchFamily="34" charset="0"/>
            </a:endParaRPr>
          </a:p>
        </p:txBody>
      </p:sp>
      <p:sp>
        <p:nvSpPr>
          <p:cNvPr id="18456" name="TextBox 630"/>
          <p:cNvSpPr txBox="1">
            <a:spLocks noChangeArrowheads="1"/>
          </p:cNvSpPr>
          <p:nvPr/>
        </p:nvSpPr>
        <p:spPr bwMode="auto">
          <a:xfrm>
            <a:off x="6216650" y="5899150"/>
            <a:ext cx="862013" cy="400050"/>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9%</a:t>
            </a:r>
            <a:endParaRPr lang="en-US" sz="2000" b="1">
              <a:solidFill>
                <a:srgbClr val="0C183B"/>
              </a:solidFill>
              <a:latin typeface="Arial Black" pitchFamily="34" charset="0"/>
            </a:endParaRPr>
          </a:p>
        </p:txBody>
      </p:sp>
      <p:sp>
        <p:nvSpPr>
          <p:cNvPr id="18457" name="TextBox 632"/>
          <p:cNvSpPr txBox="1">
            <a:spLocks noChangeArrowheads="1"/>
          </p:cNvSpPr>
          <p:nvPr/>
        </p:nvSpPr>
        <p:spPr bwMode="auto">
          <a:xfrm>
            <a:off x="7086600" y="5976938"/>
            <a:ext cx="790575" cy="244475"/>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МОТО</a:t>
            </a:r>
            <a:endParaRPr lang="en-US" sz="1200" b="1">
              <a:solidFill>
                <a:srgbClr val="0C183B"/>
              </a:solidFill>
              <a:latin typeface="Calibri" pitchFamily="34" charset="0"/>
            </a:endParaRPr>
          </a:p>
        </p:txBody>
      </p:sp>
      <p:sp>
        <p:nvSpPr>
          <p:cNvPr id="18458" name="TextBox 633"/>
          <p:cNvSpPr txBox="1">
            <a:spLocks noChangeArrowheads="1"/>
          </p:cNvSpPr>
          <p:nvPr/>
        </p:nvSpPr>
        <p:spPr bwMode="auto">
          <a:xfrm>
            <a:off x="5632450" y="3908425"/>
            <a:ext cx="2168525" cy="277813"/>
          </a:xfrm>
          <a:prstGeom prst="rect">
            <a:avLst/>
          </a:prstGeom>
          <a:noFill/>
          <a:ln w="9525">
            <a:noFill/>
            <a:miter lim="800000"/>
            <a:headEnd/>
            <a:tailEnd/>
          </a:ln>
        </p:spPr>
        <p:txBody>
          <a:bodyPr>
            <a:spAutoFit/>
          </a:bodyPr>
          <a:lstStyle/>
          <a:p>
            <a:pPr algn="ctr"/>
            <a:r>
              <a:rPr lang="uk-UA" sz="1200" b="1">
                <a:solidFill>
                  <a:srgbClr val="0C183B"/>
                </a:solidFill>
                <a:latin typeface="Calibri" pitchFamily="34" charset="0"/>
              </a:rPr>
              <a:t>ЗА ВИДАМИ ТРАНСПОРТУ</a:t>
            </a:r>
            <a:endParaRPr lang="en-US" sz="1200" b="1">
              <a:solidFill>
                <a:srgbClr val="0C183B"/>
              </a:solidFill>
              <a:latin typeface="Calibri" pitchFamily="34" charset="0"/>
            </a:endParaRPr>
          </a:p>
        </p:txBody>
      </p:sp>
      <p:sp>
        <p:nvSpPr>
          <p:cNvPr id="18459" name="TextBox 634"/>
          <p:cNvSpPr txBox="1">
            <a:spLocks noChangeArrowheads="1"/>
          </p:cNvSpPr>
          <p:nvPr/>
        </p:nvSpPr>
        <p:spPr bwMode="auto">
          <a:xfrm>
            <a:off x="3190875" y="3884613"/>
            <a:ext cx="1860550" cy="461962"/>
          </a:xfrm>
          <a:prstGeom prst="rect">
            <a:avLst/>
          </a:prstGeom>
          <a:noFill/>
          <a:ln w="9525">
            <a:noFill/>
            <a:miter lim="800000"/>
            <a:headEnd/>
            <a:tailEnd/>
          </a:ln>
        </p:spPr>
        <p:txBody>
          <a:bodyPr>
            <a:spAutoFit/>
          </a:bodyPr>
          <a:lstStyle/>
          <a:p>
            <a:pPr algn="ctr"/>
            <a:r>
              <a:rPr lang="uk-UA" sz="1200" b="1">
                <a:solidFill>
                  <a:srgbClr val="0C183B"/>
                </a:solidFill>
                <a:latin typeface="Calibri" pitchFamily="34" charset="0"/>
              </a:rPr>
              <a:t>КОЛИ ЧАСТІШЕ ТРАПЛЯЮТЬСЯ?</a:t>
            </a:r>
            <a:endParaRPr lang="en-US" sz="1200" b="1">
              <a:solidFill>
                <a:srgbClr val="0C183B"/>
              </a:solidFill>
              <a:latin typeface="Calibri" pitchFamily="34" charset="0"/>
            </a:endParaRPr>
          </a:p>
        </p:txBody>
      </p:sp>
      <p:sp>
        <p:nvSpPr>
          <p:cNvPr id="18460" name="TextBox 635"/>
          <p:cNvSpPr txBox="1">
            <a:spLocks noChangeArrowheads="1"/>
          </p:cNvSpPr>
          <p:nvPr/>
        </p:nvSpPr>
        <p:spPr bwMode="auto">
          <a:xfrm>
            <a:off x="576263" y="3884613"/>
            <a:ext cx="2914650" cy="461962"/>
          </a:xfrm>
          <a:prstGeom prst="rect">
            <a:avLst/>
          </a:prstGeom>
          <a:noFill/>
          <a:ln w="9525">
            <a:noFill/>
            <a:miter lim="800000"/>
            <a:headEnd/>
            <a:tailEnd/>
          </a:ln>
        </p:spPr>
        <p:txBody>
          <a:bodyPr>
            <a:spAutoFit/>
          </a:bodyPr>
          <a:lstStyle/>
          <a:p>
            <a:r>
              <a:rPr lang="uk-UA" sz="1200" b="1">
                <a:solidFill>
                  <a:srgbClr val="0C183B"/>
                </a:solidFill>
                <a:latin typeface="Calibri" pitchFamily="34" charset="0"/>
              </a:rPr>
              <a:t>ТОП-5 </a:t>
            </a:r>
          </a:p>
          <a:p>
            <a:r>
              <a:rPr lang="uk-UA" sz="1200" b="1">
                <a:solidFill>
                  <a:srgbClr val="0C183B"/>
                </a:solidFill>
                <a:latin typeface="Calibri" pitchFamily="34" charset="0"/>
              </a:rPr>
              <a:t>АВАРІЙНО НЕБЕЗПЕЧНИХ ДІЛЯНОК</a:t>
            </a:r>
            <a:endParaRPr lang="en-US" sz="1200" b="1">
              <a:solidFill>
                <a:srgbClr val="0C183B"/>
              </a:solidFill>
              <a:latin typeface="Calibri" pitchFamily="34" charset="0"/>
            </a:endParaRPr>
          </a:p>
        </p:txBody>
      </p:sp>
      <p:sp>
        <p:nvSpPr>
          <p:cNvPr id="18461" name="TextBox 648"/>
          <p:cNvSpPr txBox="1">
            <a:spLocks noChangeArrowheads="1"/>
          </p:cNvSpPr>
          <p:nvPr/>
        </p:nvSpPr>
        <p:spPr bwMode="auto">
          <a:xfrm>
            <a:off x="1016000" y="2759075"/>
            <a:ext cx="1931988"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72</a:t>
            </a:r>
            <a:endParaRPr lang="en-US" sz="3600" b="1">
              <a:solidFill>
                <a:srgbClr val="0C183B"/>
              </a:solidFill>
              <a:latin typeface="Arial Black" pitchFamily="34" charset="0"/>
            </a:endParaRPr>
          </a:p>
        </p:txBody>
      </p:sp>
      <p:sp>
        <p:nvSpPr>
          <p:cNvPr id="18462" name="TextBox 1120"/>
          <p:cNvSpPr txBox="1">
            <a:spLocks noChangeArrowheads="1"/>
          </p:cNvSpPr>
          <p:nvPr/>
        </p:nvSpPr>
        <p:spPr bwMode="auto">
          <a:xfrm>
            <a:off x="1257300" y="3300413"/>
            <a:ext cx="1514475" cy="392112"/>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ЗАГАЛЬНА КІЛЬКІСТЬ ДТП</a:t>
            </a:r>
            <a:endParaRPr lang="en-US" sz="1200" b="1">
              <a:solidFill>
                <a:srgbClr val="0C183B"/>
              </a:solidFill>
              <a:latin typeface="Calibri" pitchFamily="34" charset="0"/>
            </a:endParaRPr>
          </a:p>
        </p:txBody>
      </p:sp>
      <p:grpSp>
        <p:nvGrpSpPr>
          <p:cNvPr id="18463" name="Группа 12"/>
          <p:cNvGrpSpPr>
            <a:grpSpLocks/>
          </p:cNvGrpSpPr>
          <p:nvPr/>
        </p:nvGrpSpPr>
        <p:grpSpPr bwMode="auto">
          <a:xfrm>
            <a:off x="1352550" y="2162175"/>
            <a:ext cx="1400175" cy="747713"/>
            <a:chOff x="1378407" y="2108385"/>
            <a:chExt cx="1400646" cy="748045"/>
          </a:xfrm>
        </p:grpSpPr>
        <p:pic>
          <p:nvPicPr>
            <p:cNvPr id="18512" name="Рисунок 1121" descr="Автомобиль"/>
            <p:cNvPicPr preferRelativeResize="0">
              <a:picLocks/>
            </p:cNvPicPr>
            <p:nvPr/>
          </p:nvPicPr>
          <p:blipFill>
            <a:blip r:embed="rId4"/>
            <a:srcRect/>
            <a:stretch>
              <a:fillRect/>
            </a:stretch>
          </p:blipFill>
          <p:spPr bwMode="auto">
            <a:xfrm rot="509019">
              <a:off x="2059053" y="2136430"/>
              <a:ext cx="720000" cy="720000"/>
            </a:xfrm>
            <a:prstGeom prst="rect">
              <a:avLst/>
            </a:prstGeom>
            <a:noFill/>
            <a:ln w="9525">
              <a:noFill/>
              <a:miter lim="800000"/>
              <a:headEnd/>
              <a:tailEnd/>
            </a:ln>
          </p:spPr>
        </p:pic>
        <p:pic>
          <p:nvPicPr>
            <p:cNvPr id="18513" name="Рисунок 1135" descr="Автомобиль"/>
            <p:cNvPicPr preferRelativeResize="0">
              <a:picLocks/>
            </p:cNvPicPr>
            <p:nvPr/>
          </p:nvPicPr>
          <p:blipFill>
            <a:blip r:embed="rId4"/>
            <a:srcRect/>
            <a:stretch>
              <a:fillRect/>
            </a:stretch>
          </p:blipFill>
          <p:spPr bwMode="auto">
            <a:xfrm rot="-951696">
              <a:off x="1378407" y="2108385"/>
              <a:ext cx="720000" cy="720000"/>
            </a:xfrm>
            <a:prstGeom prst="rect">
              <a:avLst/>
            </a:prstGeom>
            <a:noFill/>
            <a:ln w="9525">
              <a:noFill/>
              <a:miter lim="800000"/>
              <a:headEnd/>
              <a:tailEnd/>
            </a:ln>
          </p:spPr>
        </p:pic>
        <p:sp>
          <p:nvSpPr>
            <p:cNvPr id="12" name="Взрыв: 8 точек 11">
              <a:extLst>
                <a:ext uri="{FF2B5EF4-FFF2-40B4-BE49-F238E27FC236}"/>
              </a:extLst>
            </p:cNvPr>
            <p:cNvSpPr/>
            <p:nvPr/>
          </p:nvSpPr>
          <p:spPr>
            <a:xfrm>
              <a:off x="1845289" y="2291029"/>
              <a:ext cx="428769" cy="420874"/>
            </a:xfrm>
            <a:prstGeom prst="irregularSeal1">
              <a:avLst/>
            </a:prstGeom>
            <a:solidFill>
              <a:schemeClr val="bg1"/>
            </a:solidFill>
            <a:ln>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grpSp>
        <p:nvGrpSpPr>
          <p:cNvPr id="18464" name="Группа 105"/>
          <p:cNvGrpSpPr>
            <a:grpSpLocks noChangeAspect="1"/>
          </p:cNvGrpSpPr>
          <p:nvPr/>
        </p:nvGrpSpPr>
        <p:grpSpPr bwMode="auto">
          <a:xfrm>
            <a:off x="4721225" y="862013"/>
            <a:ext cx="446088" cy="369887"/>
            <a:chOff x="4428609" y="2412191"/>
            <a:chExt cx="1399804" cy="1163268"/>
          </a:xfrm>
        </p:grpSpPr>
        <p:sp>
          <p:nvSpPr>
            <p:cNvPr id="18510" name="Полилиния: фигура 38"/>
            <p:cNvSpPr>
              <a:spLocks/>
            </p:cNvSpPr>
            <p:nvPr/>
          </p:nvSpPr>
          <p:spPr bwMode="auto">
            <a:xfrm>
              <a:off x="4428609" y="2412191"/>
              <a:ext cx="1399804" cy="810458"/>
            </a:xfrm>
            <a:custGeom>
              <a:avLst/>
              <a:gdLst>
                <a:gd name="T0" fmla="*/ 36744 w 1399804"/>
                <a:gd name="T1" fmla="*/ 528095 h 810457"/>
                <a:gd name="T2" fmla="*/ 88990 w 1399804"/>
                <a:gd name="T3" fmla="*/ 437099 h 810457"/>
                <a:gd name="T4" fmla="*/ 111568 w 1399804"/>
                <a:gd name="T5" fmla="*/ 379233 h 810457"/>
                <a:gd name="T6" fmla="*/ 156229 w 1399804"/>
                <a:gd name="T7" fmla="*/ 258604 h 810457"/>
                <a:gd name="T8" fmla="*/ 182214 w 1399804"/>
                <a:gd name="T9" fmla="*/ 187718 h 810457"/>
                <a:gd name="T10" fmla="*/ 203372 w 1399804"/>
                <a:gd name="T11" fmla="*/ 132925 h 810457"/>
                <a:gd name="T12" fmla="*/ 237586 w 1399804"/>
                <a:gd name="T13" fmla="*/ 58868 h 810457"/>
                <a:gd name="T14" fmla="*/ 388684 w 1399804"/>
                <a:gd name="T15" fmla="*/ 34814 h 810457"/>
                <a:gd name="T16" fmla="*/ 576469 w 1399804"/>
                <a:gd name="T17" fmla="*/ 9916 h 810457"/>
                <a:gd name="T18" fmla="*/ 966958 w 1399804"/>
                <a:gd name="T19" fmla="*/ 28487 h 810457"/>
                <a:gd name="T20" fmla="*/ 1132393 w 1399804"/>
                <a:gd name="T21" fmla="*/ 53502 h 810457"/>
                <a:gd name="T22" fmla="*/ 1192180 w 1399804"/>
                <a:gd name="T23" fmla="*/ 118452 h 810457"/>
                <a:gd name="T24" fmla="*/ 1201582 w 1399804"/>
                <a:gd name="T25" fmla="*/ 143957 h 810457"/>
                <a:gd name="T26" fmla="*/ 1224338 w 1399804"/>
                <a:gd name="T27" fmla="*/ 205128 h 810457"/>
                <a:gd name="T28" fmla="*/ 1238066 w 1399804"/>
                <a:gd name="T29" fmla="*/ 240693 h 810457"/>
                <a:gd name="T30" fmla="*/ 1260430 w 1399804"/>
                <a:gd name="T31" fmla="*/ 300886 h 810457"/>
                <a:gd name="T32" fmla="*/ 1296530 w 1399804"/>
                <a:gd name="T33" fmla="*/ 397888 h 810457"/>
                <a:gd name="T34" fmla="*/ 1327660 w 1399804"/>
                <a:gd name="T35" fmla="*/ 481214 h 810457"/>
                <a:gd name="T36" fmla="*/ 1394142 w 1399804"/>
                <a:gd name="T37" fmla="*/ 537819 h 810457"/>
                <a:gd name="T38" fmla="*/ 1399740 w 1399804"/>
                <a:gd name="T39" fmla="*/ 810768 h 810457"/>
                <a:gd name="T40" fmla="*/ 218662 w 1399804"/>
                <a:gd name="T41" fmla="*/ 747403 h 810457"/>
                <a:gd name="T42" fmla="*/ 155460 w 1399804"/>
                <a:gd name="T43" fmla="*/ 578837 h 810457"/>
                <a:gd name="T44" fmla="*/ 186859 w 1399804"/>
                <a:gd name="T45" fmla="*/ 753523 h 810457"/>
                <a:gd name="T46" fmla="*/ 1296435 w 1399804"/>
                <a:gd name="T47" fmla="*/ 699611 h 810457"/>
                <a:gd name="T48" fmla="*/ 1259211 w 1399804"/>
                <a:gd name="T49" fmla="*/ 585810 h 810457"/>
                <a:gd name="T50" fmla="*/ 1130068 w 1399804"/>
                <a:gd name="T51" fmla="*/ 697600 h 810457"/>
                <a:gd name="T52" fmla="*/ 1189569 w 1399804"/>
                <a:gd name="T53" fmla="*/ 751077 h 810457"/>
                <a:gd name="T54" fmla="*/ 733164 w 1399804"/>
                <a:gd name="T55" fmla="*/ 684943 h 810457"/>
                <a:gd name="T56" fmla="*/ 759947 w 1399804"/>
                <a:gd name="T57" fmla="*/ 622361 h 810457"/>
                <a:gd name="T58" fmla="*/ 718240 w 1399804"/>
                <a:gd name="T59" fmla="*/ 588672 h 810457"/>
                <a:gd name="T60" fmla="*/ 702073 w 1399804"/>
                <a:gd name="T61" fmla="*/ 553343 h 810457"/>
                <a:gd name="T62" fmla="*/ 695768 w 1399804"/>
                <a:gd name="T63" fmla="*/ 625268 h 810457"/>
                <a:gd name="T64" fmla="*/ 659087 w 1399804"/>
                <a:gd name="T65" fmla="*/ 618011 h 810457"/>
                <a:gd name="T66" fmla="*/ 689943 w 1399804"/>
                <a:gd name="T67" fmla="*/ 689487 h 810457"/>
                <a:gd name="T68" fmla="*/ 207118 w 1399804"/>
                <a:gd name="T69" fmla="*/ 482273 h 810457"/>
                <a:gd name="T70" fmla="*/ 322773 w 1399804"/>
                <a:gd name="T71" fmla="*/ 464962 h 810457"/>
                <a:gd name="T72" fmla="*/ 398457 w 1399804"/>
                <a:gd name="T73" fmla="*/ 455265 h 810457"/>
                <a:gd name="T74" fmla="*/ 837461 w 1399804"/>
                <a:gd name="T75" fmla="*/ 437779 h 810457"/>
                <a:gd name="T76" fmla="*/ 935872 w 1399804"/>
                <a:gd name="T77" fmla="*/ 447844 h 810457"/>
                <a:gd name="T78" fmla="*/ 1153503 w 1399804"/>
                <a:gd name="T79" fmla="*/ 475826 h 810457"/>
                <a:gd name="T80" fmla="*/ 1209713 w 1399804"/>
                <a:gd name="T81" fmla="*/ 462871 h 810457"/>
                <a:gd name="T82" fmla="*/ 1148550 w 1399804"/>
                <a:gd name="T83" fmla="*/ 300886 h 810457"/>
                <a:gd name="T84" fmla="*/ 1098495 w 1399804"/>
                <a:gd name="T85" fmla="*/ 168476 h 810457"/>
                <a:gd name="T86" fmla="*/ 1025414 w 1399804"/>
                <a:gd name="T87" fmla="*/ 141545 h 810457"/>
                <a:gd name="T88" fmla="*/ 622483 w 1399804"/>
                <a:gd name="T89" fmla="*/ 108822 h 810457"/>
                <a:gd name="T90" fmla="*/ 417288 w 1399804"/>
                <a:gd name="T91" fmla="*/ 135377 h 810457"/>
                <a:gd name="T92" fmla="*/ 298070 w 1399804"/>
                <a:gd name="T93" fmla="*/ 175905 h 810457"/>
                <a:gd name="T94" fmla="*/ 195540 w 1399804"/>
                <a:gd name="T95" fmla="*/ 447198 h 810457"/>
                <a:gd name="T96" fmla="*/ 183489 w 1399804"/>
                <a:gd name="T97" fmla="*/ 480117 h 8104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99804"/>
                <a:gd name="T148" fmla="*/ 0 h 810457"/>
                <a:gd name="T149" fmla="*/ 1399804 w 1399804"/>
                <a:gd name="T150" fmla="*/ 810457 h 8104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99804" h="810457">
                  <a:moveTo>
                    <a:pt x="1121" y="808900"/>
                  </a:moveTo>
                  <a:cubicBezTo>
                    <a:pt x="-927" y="805410"/>
                    <a:pt x="668" y="540083"/>
                    <a:pt x="2750" y="538002"/>
                  </a:cubicBezTo>
                  <a:cubicBezTo>
                    <a:pt x="4588" y="536164"/>
                    <a:pt x="18577" y="532085"/>
                    <a:pt x="36744" y="528090"/>
                  </a:cubicBezTo>
                  <a:cubicBezTo>
                    <a:pt x="56552" y="523733"/>
                    <a:pt x="58029" y="521552"/>
                    <a:pt x="77710" y="467530"/>
                  </a:cubicBezTo>
                  <a:cubicBezTo>
                    <a:pt x="81448" y="457270"/>
                    <a:pt x="85512" y="446932"/>
                    <a:pt x="86741" y="444557"/>
                  </a:cubicBezTo>
                  <a:cubicBezTo>
                    <a:pt x="87970" y="442181"/>
                    <a:pt x="88982" y="438823"/>
                    <a:pt x="88990" y="437094"/>
                  </a:cubicBezTo>
                  <a:cubicBezTo>
                    <a:pt x="88999" y="435366"/>
                    <a:pt x="90492" y="431104"/>
                    <a:pt x="92309" y="427624"/>
                  </a:cubicBezTo>
                  <a:cubicBezTo>
                    <a:pt x="94125" y="424144"/>
                    <a:pt x="98684" y="412951"/>
                    <a:pt x="102442" y="402752"/>
                  </a:cubicBezTo>
                  <a:cubicBezTo>
                    <a:pt x="106198" y="392552"/>
                    <a:pt x="110305" y="381969"/>
                    <a:pt x="111568" y="379233"/>
                  </a:cubicBezTo>
                  <a:cubicBezTo>
                    <a:pt x="114144" y="373654"/>
                    <a:pt x="128966" y="332394"/>
                    <a:pt x="136586" y="309591"/>
                  </a:cubicBezTo>
                  <a:cubicBezTo>
                    <a:pt x="139329" y="301384"/>
                    <a:pt x="143694" y="290191"/>
                    <a:pt x="146286" y="284720"/>
                  </a:cubicBezTo>
                  <a:cubicBezTo>
                    <a:pt x="148877" y="279248"/>
                    <a:pt x="153352" y="267495"/>
                    <a:pt x="156229" y="258604"/>
                  </a:cubicBezTo>
                  <a:cubicBezTo>
                    <a:pt x="159106" y="249711"/>
                    <a:pt x="162409" y="240198"/>
                    <a:pt x="163570" y="237462"/>
                  </a:cubicBezTo>
                  <a:cubicBezTo>
                    <a:pt x="164730" y="234726"/>
                    <a:pt x="168676" y="224094"/>
                    <a:pt x="172338" y="213834"/>
                  </a:cubicBezTo>
                  <a:cubicBezTo>
                    <a:pt x="176000" y="203574"/>
                    <a:pt x="180444" y="191822"/>
                    <a:pt x="182214" y="187718"/>
                  </a:cubicBezTo>
                  <a:cubicBezTo>
                    <a:pt x="183983" y="183614"/>
                    <a:pt x="188025" y="172982"/>
                    <a:pt x="191196" y="164089"/>
                  </a:cubicBezTo>
                  <a:cubicBezTo>
                    <a:pt x="194366" y="155198"/>
                    <a:pt x="198399" y="145125"/>
                    <a:pt x="200159" y="141705"/>
                  </a:cubicBezTo>
                  <a:cubicBezTo>
                    <a:pt x="201917" y="138284"/>
                    <a:pt x="203363" y="134334"/>
                    <a:pt x="203372" y="132925"/>
                  </a:cubicBezTo>
                  <a:cubicBezTo>
                    <a:pt x="203381" y="131515"/>
                    <a:pt x="208983" y="115880"/>
                    <a:pt x="215823" y="98179"/>
                  </a:cubicBezTo>
                  <a:cubicBezTo>
                    <a:pt x="222663" y="80477"/>
                    <a:pt x="228259" y="64709"/>
                    <a:pt x="228259" y="63138"/>
                  </a:cubicBezTo>
                  <a:cubicBezTo>
                    <a:pt x="228259" y="61567"/>
                    <a:pt x="232456" y="59646"/>
                    <a:pt x="237586" y="58868"/>
                  </a:cubicBezTo>
                  <a:cubicBezTo>
                    <a:pt x="242716" y="58091"/>
                    <a:pt x="256427" y="55673"/>
                    <a:pt x="268055" y="53496"/>
                  </a:cubicBezTo>
                  <a:cubicBezTo>
                    <a:pt x="279682" y="51319"/>
                    <a:pt x="297031" y="48401"/>
                    <a:pt x="306607" y="47013"/>
                  </a:cubicBezTo>
                  <a:cubicBezTo>
                    <a:pt x="353147" y="40262"/>
                    <a:pt x="377331" y="36668"/>
                    <a:pt x="388684" y="34814"/>
                  </a:cubicBezTo>
                  <a:cubicBezTo>
                    <a:pt x="395525" y="33697"/>
                    <a:pt x="415111" y="30865"/>
                    <a:pt x="432210" y="28521"/>
                  </a:cubicBezTo>
                  <a:cubicBezTo>
                    <a:pt x="449310" y="26177"/>
                    <a:pt x="469457" y="23325"/>
                    <a:pt x="476981" y="22183"/>
                  </a:cubicBezTo>
                  <a:cubicBezTo>
                    <a:pt x="492284" y="19862"/>
                    <a:pt x="544249" y="13455"/>
                    <a:pt x="576469" y="9916"/>
                  </a:cubicBezTo>
                  <a:cubicBezTo>
                    <a:pt x="670115" y="-368"/>
                    <a:pt x="704145" y="-1858"/>
                    <a:pt x="748087" y="2402"/>
                  </a:cubicBezTo>
                  <a:cubicBezTo>
                    <a:pt x="842038" y="11508"/>
                    <a:pt x="887984" y="16720"/>
                    <a:pt x="922196" y="22150"/>
                  </a:cubicBezTo>
                  <a:cubicBezTo>
                    <a:pt x="929717" y="23345"/>
                    <a:pt x="949861" y="26196"/>
                    <a:pt x="966958" y="28487"/>
                  </a:cubicBezTo>
                  <a:cubicBezTo>
                    <a:pt x="984064" y="30778"/>
                    <a:pt x="1004208" y="33639"/>
                    <a:pt x="1011729" y="34843"/>
                  </a:cubicBezTo>
                  <a:cubicBezTo>
                    <a:pt x="1037331" y="38940"/>
                    <a:pt x="1075104" y="44599"/>
                    <a:pt x="1092601" y="46954"/>
                  </a:cubicBezTo>
                  <a:cubicBezTo>
                    <a:pt x="1102194" y="48247"/>
                    <a:pt x="1120101" y="51193"/>
                    <a:pt x="1132393" y="53502"/>
                  </a:cubicBezTo>
                  <a:cubicBezTo>
                    <a:pt x="1144685" y="55811"/>
                    <a:pt x="1158160" y="58230"/>
                    <a:pt x="1162339" y="58878"/>
                  </a:cubicBezTo>
                  <a:cubicBezTo>
                    <a:pt x="1170644" y="60167"/>
                    <a:pt x="1173595" y="65213"/>
                    <a:pt x="1183388" y="94872"/>
                  </a:cubicBezTo>
                  <a:cubicBezTo>
                    <a:pt x="1186243" y="103530"/>
                    <a:pt x="1190204" y="114141"/>
                    <a:pt x="1192180" y="118452"/>
                  </a:cubicBezTo>
                  <a:cubicBezTo>
                    <a:pt x="1194165" y="122763"/>
                    <a:pt x="1195784" y="128013"/>
                    <a:pt x="1195784" y="130120"/>
                  </a:cubicBezTo>
                  <a:cubicBezTo>
                    <a:pt x="1195784" y="132226"/>
                    <a:pt x="1196759" y="134552"/>
                    <a:pt x="1197952" y="135288"/>
                  </a:cubicBezTo>
                  <a:cubicBezTo>
                    <a:pt x="1199145" y="136025"/>
                    <a:pt x="1200781" y="139925"/>
                    <a:pt x="1201582" y="143957"/>
                  </a:cubicBezTo>
                  <a:cubicBezTo>
                    <a:pt x="1202392" y="147989"/>
                    <a:pt x="1205195" y="156127"/>
                    <a:pt x="1207815" y="162041"/>
                  </a:cubicBezTo>
                  <a:cubicBezTo>
                    <a:pt x="1210435" y="167955"/>
                    <a:pt x="1214509" y="178391"/>
                    <a:pt x="1216860" y="185231"/>
                  </a:cubicBezTo>
                  <a:cubicBezTo>
                    <a:pt x="1219201" y="192071"/>
                    <a:pt x="1222570" y="201025"/>
                    <a:pt x="1224338" y="205128"/>
                  </a:cubicBezTo>
                  <a:cubicBezTo>
                    <a:pt x="1226105" y="209232"/>
                    <a:pt x="1229021" y="217067"/>
                    <a:pt x="1230832" y="222539"/>
                  </a:cubicBezTo>
                  <a:cubicBezTo>
                    <a:pt x="1232634" y="228011"/>
                    <a:pt x="1235002" y="233551"/>
                    <a:pt x="1236090" y="234851"/>
                  </a:cubicBezTo>
                  <a:cubicBezTo>
                    <a:pt x="1237178" y="236150"/>
                    <a:pt x="1238066" y="238779"/>
                    <a:pt x="1238066" y="240693"/>
                  </a:cubicBezTo>
                  <a:cubicBezTo>
                    <a:pt x="1238066" y="242606"/>
                    <a:pt x="1239859" y="248259"/>
                    <a:pt x="1242053" y="253254"/>
                  </a:cubicBezTo>
                  <a:cubicBezTo>
                    <a:pt x="1248242" y="267352"/>
                    <a:pt x="1249748" y="271287"/>
                    <a:pt x="1254623" y="285963"/>
                  </a:cubicBezTo>
                  <a:cubicBezTo>
                    <a:pt x="1257122" y="293487"/>
                    <a:pt x="1259733" y="300202"/>
                    <a:pt x="1260430" y="300886"/>
                  </a:cubicBezTo>
                  <a:cubicBezTo>
                    <a:pt x="1261126" y="301570"/>
                    <a:pt x="1263764" y="308286"/>
                    <a:pt x="1266297" y="315810"/>
                  </a:cubicBezTo>
                  <a:cubicBezTo>
                    <a:pt x="1268830" y="323333"/>
                    <a:pt x="1273479" y="336205"/>
                    <a:pt x="1276630" y="344412"/>
                  </a:cubicBezTo>
                  <a:cubicBezTo>
                    <a:pt x="1279781" y="352621"/>
                    <a:pt x="1288739" y="376684"/>
                    <a:pt x="1296530" y="397888"/>
                  </a:cubicBezTo>
                  <a:cubicBezTo>
                    <a:pt x="1304330" y="419091"/>
                    <a:pt x="1312139" y="439797"/>
                    <a:pt x="1313889" y="443901"/>
                  </a:cubicBezTo>
                  <a:cubicBezTo>
                    <a:pt x="1315638" y="448005"/>
                    <a:pt x="1318476" y="455839"/>
                    <a:pt x="1320191" y="461312"/>
                  </a:cubicBezTo>
                  <a:cubicBezTo>
                    <a:pt x="1321915" y="466784"/>
                    <a:pt x="1325275" y="475737"/>
                    <a:pt x="1327660" y="481209"/>
                  </a:cubicBezTo>
                  <a:cubicBezTo>
                    <a:pt x="1330054" y="486681"/>
                    <a:pt x="1334415" y="497874"/>
                    <a:pt x="1337349" y="506081"/>
                  </a:cubicBezTo>
                  <a:cubicBezTo>
                    <a:pt x="1342555" y="520619"/>
                    <a:pt x="1349423" y="527222"/>
                    <a:pt x="1359347" y="527222"/>
                  </a:cubicBezTo>
                  <a:cubicBezTo>
                    <a:pt x="1363622" y="527222"/>
                    <a:pt x="1386717" y="534253"/>
                    <a:pt x="1394142" y="537814"/>
                  </a:cubicBezTo>
                  <a:lnTo>
                    <a:pt x="1399740" y="540499"/>
                  </a:lnTo>
                  <a:lnTo>
                    <a:pt x="1399740" y="675632"/>
                  </a:lnTo>
                  <a:lnTo>
                    <a:pt x="1399740" y="810763"/>
                  </a:lnTo>
                  <a:lnTo>
                    <a:pt x="700976" y="810763"/>
                  </a:lnTo>
                  <a:cubicBezTo>
                    <a:pt x="316659" y="810763"/>
                    <a:pt x="1723" y="809928"/>
                    <a:pt x="1121" y="808900"/>
                  </a:cubicBezTo>
                  <a:close/>
                  <a:moveTo>
                    <a:pt x="218662" y="747398"/>
                  </a:moveTo>
                  <a:cubicBezTo>
                    <a:pt x="252170" y="730571"/>
                    <a:pt x="268466" y="711097"/>
                    <a:pt x="274848" y="680263"/>
                  </a:cubicBezTo>
                  <a:cubicBezTo>
                    <a:pt x="284171" y="635222"/>
                    <a:pt x="258569" y="592957"/>
                    <a:pt x="212322" y="577046"/>
                  </a:cubicBezTo>
                  <a:cubicBezTo>
                    <a:pt x="192242" y="570138"/>
                    <a:pt x="177068" y="570614"/>
                    <a:pt x="155460" y="578832"/>
                  </a:cubicBezTo>
                  <a:cubicBezTo>
                    <a:pt x="107151" y="597206"/>
                    <a:pt x="83414" y="650770"/>
                    <a:pt x="103181" y="696812"/>
                  </a:cubicBezTo>
                  <a:cubicBezTo>
                    <a:pt x="112278" y="717992"/>
                    <a:pt x="128222" y="734445"/>
                    <a:pt x="149858" y="744978"/>
                  </a:cubicBezTo>
                  <a:cubicBezTo>
                    <a:pt x="165166" y="752430"/>
                    <a:pt x="169735" y="753483"/>
                    <a:pt x="186859" y="753518"/>
                  </a:cubicBezTo>
                  <a:cubicBezTo>
                    <a:pt x="202744" y="753553"/>
                    <a:pt x="208688" y="752403"/>
                    <a:pt x="218662" y="747398"/>
                  </a:cubicBezTo>
                  <a:close/>
                  <a:moveTo>
                    <a:pt x="1240556" y="750323"/>
                  </a:moveTo>
                  <a:cubicBezTo>
                    <a:pt x="1264338" y="741679"/>
                    <a:pt x="1284996" y="722936"/>
                    <a:pt x="1296435" y="699606"/>
                  </a:cubicBezTo>
                  <a:cubicBezTo>
                    <a:pt x="1302607" y="687036"/>
                    <a:pt x="1303512" y="682361"/>
                    <a:pt x="1303434" y="663662"/>
                  </a:cubicBezTo>
                  <a:cubicBezTo>
                    <a:pt x="1303346" y="643849"/>
                    <a:pt x="1302615" y="640733"/>
                    <a:pt x="1294049" y="623862"/>
                  </a:cubicBezTo>
                  <a:cubicBezTo>
                    <a:pt x="1284491" y="605034"/>
                    <a:pt x="1276482" y="596282"/>
                    <a:pt x="1259211" y="585805"/>
                  </a:cubicBezTo>
                  <a:cubicBezTo>
                    <a:pt x="1236255" y="571879"/>
                    <a:pt x="1214553" y="569196"/>
                    <a:pt x="1186017" y="576759"/>
                  </a:cubicBezTo>
                  <a:cubicBezTo>
                    <a:pt x="1165542" y="582186"/>
                    <a:pt x="1140254" y="604783"/>
                    <a:pt x="1130399" y="626456"/>
                  </a:cubicBezTo>
                  <a:cubicBezTo>
                    <a:pt x="1123113" y="642482"/>
                    <a:pt x="1122930" y="682979"/>
                    <a:pt x="1130068" y="697595"/>
                  </a:cubicBezTo>
                  <a:cubicBezTo>
                    <a:pt x="1136580" y="710914"/>
                    <a:pt x="1143588" y="721465"/>
                    <a:pt x="1149708" y="727150"/>
                  </a:cubicBezTo>
                  <a:cubicBezTo>
                    <a:pt x="1157769" y="734645"/>
                    <a:pt x="1180280" y="748582"/>
                    <a:pt x="1184328" y="748582"/>
                  </a:cubicBezTo>
                  <a:cubicBezTo>
                    <a:pt x="1186365" y="748582"/>
                    <a:pt x="1188724" y="749705"/>
                    <a:pt x="1189569" y="751072"/>
                  </a:cubicBezTo>
                  <a:cubicBezTo>
                    <a:pt x="1191771" y="754641"/>
                    <a:pt x="1230231" y="754075"/>
                    <a:pt x="1240556" y="750323"/>
                  </a:cubicBezTo>
                  <a:close/>
                  <a:moveTo>
                    <a:pt x="723003" y="699737"/>
                  </a:moveTo>
                  <a:cubicBezTo>
                    <a:pt x="728592" y="693382"/>
                    <a:pt x="733164" y="686731"/>
                    <a:pt x="733164" y="684938"/>
                  </a:cubicBezTo>
                  <a:cubicBezTo>
                    <a:pt x="733164" y="682770"/>
                    <a:pt x="737513" y="681438"/>
                    <a:pt x="746222" y="680942"/>
                  </a:cubicBezTo>
                  <a:lnTo>
                    <a:pt x="759280" y="680185"/>
                  </a:lnTo>
                  <a:lnTo>
                    <a:pt x="759947" y="622356"/>
                  </a:lnTo>
                  <a:cubicBezTo>
                    <a:pt x="760573" y="568132"/>
                    <a:pt x="760336" y="564530"/>
                    <a:pt x="756147" y="564530"/>
                  </a:cubicBezTo>
                  <a:cubicBezTo>
                    <a:pt x="741971" y="564530"/>
                    <a:pt x="729050" y="584684"/>
                    <a:pt x="726716" y="610436"/>
                  </a:cubicBezTo>
                  <a:cubicBezTo>
                    <a:pt x="723967" y="640776"/>
                    <a:pt x="719687" y="629781"/>
                    <a:pt x="718240" y="588667"/>
                  </a:cubicBezTo>
                  <a:lnTo>
                    <a:pt x="716996" y="553338"/>
                  </a:lnTo>
                  <a:lnTo>
                    <a:pt x="709535" y="553338"/>
                  </a:lnTo>
                  <a:lnTo>
                    <a:pt x="702073" y="553338"/>
                  </a:lnTo>
                  <a:lnTo>
                    <a:pt x="700830" y="591068"/>
                  </a:lnTo>
                  <a:cubicBezTo>
                    <a:pt x="700146" y="611819"/>
                    <a:pt x="698747" y="629633"/>
                    <a:pt x="697720" y="630652"/>
                  </a:cubicBezTo>
                  <a:cubicBezTo>
                    <a:pt x="696695" y="631679"/>
                    <a:pt x="695816" y="629250"/>
                    <a:pt x="695768" y="625263"/>
                  </a:cubicBezTo>
                  <a:cubicBezTo>
                    <a:pt x="695720" y="621268"/>
                    <a:pt x="694181" y="611017"/>
                    <a:pt x="692348" y="602475"/>
                  </a:cubicBezTo>
                  <a:cubicBezTo>
                    <a:pt x="688323" y="583712"/>
                    <a:pt x="673824" y="563773"/>
                    <a:pt x="665109" y="565016"/>
                  </a:cubicBezTo>
                  <a:cubicBezTo>
                    <a:pt x="659895" y="565760"/>
                    <a:pt x="659777" y="566799"/>
                    <a:pt x="659087" y="618006"/>
                  </a:cubicBezTo>
                  <a:cubicBezTo>
                    <a:pt x="658700" y="646731"/>
                    <a:pt x="659000" y="672759"/>
                    <a:pt x="659756" y="675832"/>
                  </a:cubicBezTo>
                  <a:cubicBezTo>
                    <a:pt x="660950" y="680698"/>
                    <a:pt x="662738" y="681430"/>
                    <a:pt x="673454" y="681430"/>
                  </a:cubicBezTo>
                  <a:cubicBezTo>
                    <a:pt x="684833" y="681430"/>
                    <a:pt x="686098" y="682048"/>
                    <a:pt x="689943" y="689482"/>
                  </a:cubicBezTo>
                  <a:cubicBezTo>
                    <a:pt x="694196" y="697708"/>
                    <a:pt x="707201" y="711280"/>
                    <a:pt x="710831" y="711280"/>
                  </a:cubicBezTo>
                  <a:cubicBezTo>
                    <a:pt x="711937" y="711280"/>
                    <a:pt x="717415" y="706083"/>
                    <a:pt x="723003" y="699737"/>
                  </a:cubicBezTo>
                  <a:close/>
                  <a:moveTo>
                    <a:pt x="207118" y="482268"/>
                  </a:moveTo>
                  <a:cubicBezTo>
                    <a:pt x="213958" y="480961"/>
                    <a:pt x="230746" y="478278"/>
                    <a:pt x="244426" y="476305"/>
                  </a:cubicBezTo>
                  <a:cubicBezTo>
                    <a:pt x="258105" y="474333"/>
                    <a:pt x="276574" y="471533"/>
                    <a:pt x="285465" y="470083"/>
                  </a:cubicBezTo>
                  <a:cubicBezTo>
                    <a:pt x="294357" y="468634"/>
                    <a:pt x="311146" y="466327"/>
                    <a:pt x="322773" y="464957"/>
                  </a:cubicBezTo>
                  <a:cubicBezTo>
                    <a:pt x="334401" y="463588"/>
                    <a:pt x="349996" y="461368"/>
                    <a:pt x="357430" y="460024"/>
                  </a:cubicBezTo>
                  <a:cubicBezTo>
                    <a:pt x="364862" y="458680"/>
                    <a:pt x="375416" y="457580"/>
                    <a:pt x="380882" y="457580"/>
                  </a:cubicBezTo>
                  <a:cubicBezTo>
                    <a:pt x="386347" y="457580"/>
                    <a:pt x="394255" y="456536"/>
                    <a:pt x="398457" y="455260"/>
                  </a:cubicBezTo>
                  <a:cubicBezTo>
                    <a:pt x="402658" y="453983"/>
                    <a:pt x="425123" y="451152"/>
                    <a:pt x="448378" y="448967"/>
                  </a:cubicBezTo>
                  <a:cubicBezTo>
                    <a:pt x="494063" y="444678"/>
                    <a:pt x="523587" y="441652"/>
                    <a:pt x="559680" y="437564"/>
                  </a:cubicBezTo>
                  <a:cubicBezTo>
                    <a:pt x="623279" y="430360"/>
                    <a:pt x="796374" y="430491"/>
                    <a:pt x="837461" y="437774"/>
                  </a:cubicBezTo>
                  <a:cubicBezTo>
                    <a:pt x="844895" y="439092"/>
                    <a:pt x="856518" y="440170"/>
                    <a:pt x="863291" y="440170"/>
                  </a:cubicBezTo>
                  <a:cubicBezTo>
                    <a:pt x="870064" y="440170"/>
                    <a:pt x="882448" y="441262"/>
                    <a:pt x="890813" y="442597"/>
                  </a:cubicBezTo>
                  <a:cubicBezTo>
                    <a:pt x="899179" y="443931"/>
                    <a:pt x="919454" y="446291"/>
                    <a:pt x="935872" y="447839"/>
                  </a:cubicBezTo>
                  <a:cubicBezTo>
                    <a:pt x="965087" y="450595"/>
                    <a:pt x="985448" y="452888"/>
                    <a:pt x="1020435" y="457366"/>
                  </a:cubicBezTo>
                  <a:cubicBezTo>
                    <a:pt x="1066433" y="463253"/>
                    <a:pt x="1103674" y="468280"/>
                    <a:pt x="1114947" y="470126"/>
                  </a:cubicBezTo>
                  <a:cubicBezTo>
                    <a:pt x="1121790" y="471246"/>
                    <a:pt x="1139139" y="473809"/>
                    <a:pt x="1153503" y="475821"/>
                  </a:cubicBezTo>
                  <a:cubicBezTo>
                    <a:pt x="1167867" y="477834"/>
                    <a:pt x="1181299" y="480056"/>
                    <a:pt x="1183353" y="480759"/>
                  </a:cubicBezTo>
                  <a:cubicBezTo>
                    <a:pt x="1185399" y="481462"/>
                    <a:pt x="1193512" y="482700"/>
                    <a:pt x="1201382" y="483510"/>
                  </a:cubicBezTo>
                  <a:cubicBezTo>
                    <a:pt x="1218348" y="485258"/>
                    <a:pt x="1218792" y="484149"/>
                    <a:pt x="1209713" y="462866"/>
                  </a:cubicBezTo>
                  <a:cubicBezTo>
                    <a:pt x="1206431" y="455171"/>
                    <a:pt x="1197421" y="431527"/>
                    <a:pt x="1189699" y="410323"/>
                  </a:cubicBezTo>
                  <a:cubicBezTo>
                    <a:pt x="1181978" y="389120"/>
                    <a:pt x="1174683" y="369533"/>
                    <a:pt x="1173482" y="366797"/>
                  </a:cubicBezTo>
                  <a:cubicBezTo>
                    <a:pt x="1172280" y="364062"/>
                    <a:pt x="1161068" y="334401"/>
                    <a:pt x="1148550" y="300886"/>
                  </a:cubicBezTo>
                  <a:cubicBezTo>
                    <a:pt x="1136040" y="267371"/>
                    <a:pt x="1123174" y="233234"/>
                    <a:pt x="1119970" y="225026"/>
                  </a:cubicBezTo>
                  <a:cubicBezTo>
                    <a:pt x="1116767" y="216819"/>
                    <a:pt x="1112249" y="204507"/>
                    <a:pt x="1109933" y="197667"/>
                  </a:cubicBezTo>
                  <a:cubicBezTo>
                    <a:pt x="1105198" y="183681"/>
                    <a:pt x="1101733" y="174836"/>
                    <a:pt x="1098495" y="168476"/>
                  </a:cubicBezTo>
                  <a:cubicBezTo>
                    <a:pt x="1097285" y="166100"/>
                    <a:pt x="1096301" y="162600"/>
                    <a:pt x="1096301" y="160697"/>
                  </a:cubicBezTo>
                  <a:cubicBezTo>
                    <a:pt x="1096301" y="154294"/>
                    <a:pt x="1089667" y="151650"/>
                    <a:pt x="1063691" y="147694"/>
                  </a:cubicBezTo>
                  <a:cubicBezTo>
                    <a:pt x="1049475" y="145529"/>
                    <a:pt x="1032248" y="142762"/>
                    <a:pt x="1025414" y="141545"/>
                  </a:cubicBezTo>
                  <a:cubicBezTo>
                    <a:pt x="1007620" y="138381"/>
                    <a:pt x="927941" y="127400"/>
                    <a:pt x="883640" y="122008"/>
                  </a:cubicBezTo>
                  <a:cubicBezTo>
                    <a:pt x="874064" y="120843"/>
                    <a:pt x="852798" y="118032"/>
                    <a:pt x="836383" y="115761"/>
                  </a:cubicBezTo>
                  <a:cubicBezTo>
                    <a:pt x="762314" y="105518"/>
                    <a:pt x="678431" y="102797"/>
                    <a:pt x="622483" y="108822"/>
                  </a:cubicBezTo>
                  <a:cubicBezTo>
                    <a:pt x="586894" y="112654"/>
                    <a:pt x="530491" y="119453"/>
                    <a:pt x="513046" y="122014"/>
                  </a:cubicBezTo>
                  <a:cubicBezTo>
                    <a:pt x="504837" y="123219"/>
                    <a:pt x="486370" y="125828"/>
                    <a:pt x="472006" y="127812"/>
                  </a:cubicBezTo>
                  <a:cubicBezTo>
                    <a:pt x="457643" y="129796"/>
                    <a:pt x="433019" y="133201"/>
                    <a:pt x="417288" y="135377"/>
                  </a:cubicBezTo>
                  <a:cubicBezTo>
                    <a:pt x="401556" y="137553"/>
                    <a:pt x="382529" y="140415"/>
                    <a:pt x="375005" y="141739"/>
                  </a:cubicBezTo>
                  <a:cubicBezTo>
                    <a:pt x="367481" y="143062"/>
                    <a:pt x="352931" y="145263"/>
                    <a:pt x="342671" y="146631"/>
                  </a:cubicBezTo>
                  <a:cubicBezTo>
                    <a:pt x="306715" y="151425"/>
                    <a:pt x="307111" y="151166"/>
                    <a:pt x="298070" y="175905"/>
                  </a:cubicBezTo>
                  <a:cubicBezTo>
                    <a:pt x="293696" y="187874"/>
                    <a:pt x="287492" y="204382"/>
                    <a:pt x="284282" y="212591"/>
                  </a:cubicBezTo>
                  <a:cubicBezTo>
                    <a:pt x="273824" y="239334"/>
                    <a:pt x="228973" y="358386"/>
                    <a:pt x="214475" y="397888"/>
                  </a:cubicBezTo>
                  <a:cubicBezTo>
                    <a:pt x="206693" y="419091"/>
                    <a:pt x="198172" y="441278"/>
                    <a:pt x="195540" y="447193"/>
                  </a:cubicBezTo>
                  <a:cubicBezTo>
                    <a:pt x="192907" y="453108"/>
                    <a:pt x="190094" y="461245"/>
                    <a:pt x="189287" y="465277"/>
                  </a:cubicBezTo>
                  <a:cubicBezTo>
                    <a:pt x="188481" y="469309"/>
                    <a:pt x="186847" y="473210"/>
                    <a:pt x="185655" y="473946"/>
                  </a:cubicBezTo>
                  <a:cubicBezTo>
                    <a:pt x="184464" y="474682"/>
                    <a:pt x="183489" y="477457"/>
                    <a:pt x="183489" y="480112"/>
                  </a:cubicBezTo>
                  <a:cubicBezTo>
                    <a:pt x="183489" y="485612"/>
                    <a:pt x="187631" y="485990"/>
                    <a:pt x="207118" y="482268"/>
                  </a:cubicBezTo>
                  <a:close/>
                </a:path>
              </a:pathLst>
            </a:custGeom>
            <a:solidFill>
              <a:srgbClr val="0C183B"/>
            </a:solidFill>
            <a:ln w="2487" cap="flat">
              <a:noFill/>
              <a:prstDash val="solid"/>
              <a:miter lim="800000"/>
              <a:headEnd/>
              <a:tailEnd/>
            </a:ln>
          </p:spPr>
          <p:txBody>
            <a:bodyPr anchor="ctr"/>
            <a:lstStyle/>
            <a:p>
              <a:endParaRPr lang="en-US"/>
            </a:p>
          </p:txBody>
        </p:sp>
        <p:sp>
          <p:nvSpPr>
            <p:cNvPr id="18511" name="Полилиния: фигура 96"/>
            <p:cNvSpPr>
              <a:spLocks/>
            </p:cNvSpPr>
            <p:nvPr/>
          </p:nvSpPr>
          <p:spPr bwMode="auto">
            <a:xfrm>
              <a:off x="4428863" y="3255106"/>
              <a:ext cx="1398934" cy="320353"/>
            </a:xfrm>
            <a:custGeom>
              <a:avLst/>
              <a:gdLst>
                <a:gd name="T0" fmla="*/ 91207 w 1398933"/>
                <a:gd name="T1" fmla="*/ 318120 h 320352"/>
                <a:gd name="T2" fmla="*/ 60975 w 1398933"/>
                <a:gd name="T3" fmla="*/ 294355 h 320352"/>
                <a:gd name="T4" fmla="*/ 53899 w 1398933"/>
                <a:gd name="T5" fmla="*/ 195437 h 320352"/>
                <a:gd name="T6" fmla="*/ 52656 w 1398933"/>
                <a:gd name="T7" fmla="*/ 105887 h 320352"/>
                <a:gd name="T8" fmla="*/ 26413 w 1398933"/>
                <a:gd name="T9" fmla="*/ 105191 h 320352"/>
                <a:gd name="T10" fmla="*/ 170 w 1398933"/>
                <a:gd name="T11" fmla="*/ 104485 h 320352"/>
                <a:gd name="T12" fmla="*/ 938 w 1398933"/>
                <a:gd name="T13" fmla="*/ 52959 h 320352"/>
                <a:gd name="T14" fmla="*/ 1706 w 1398933"/>
                <a:gd name="T15" fmla="*/ 1424 h 320352"/>
                <a:gd name="T16" fmla="*/ 700602 w 1398933"/>
                <a:gd name="T17" fmla="*/ 797 h 320352"/>
                <a:gd name="T18" fmla="*/ 1399493 w 1398933"/>
                <a:gd name="T19" fmla="*/ 170 h 320352"/>
                <a:gd name="T20" fmla="*/ 1399493 w 1398933"/>
                <a:gd name="T21" fmla="*/ 52411 h 320352"/>
                <a:gd name="T22" fmla="*/ 1399493 w 1398933"/>
                <a:gd name="T23" fmla="*/ 104642 h 320352"/>
                <a:gd name="T24" fmla="*/ 1376067 w 1398933"/>
                <a:gd name="T25" fmla="*/ 104642 h 320352"/>
                <a:gd name="T26" fmla="*/ 1348706 w 1398933"/>
                <a:gd name="T27" fmla="*/ 106157 h 320352"/>
                <a:gd name="T28" fmla="*/ 1344580 w 1398933"/>
                <a:gd name="T29" fmla="*/ 193835 h 320352"/>
                <a:gd name="T30" fmla="*/ 1341394 w 1398933"/>
                <a:gd name="T31" fmla="*/ 288296 h 320352"/>
                <a:gd name="T32" fmla="*/ 1308653 w 1398933"/>
                <a:gd name="T33" fmla="*/ 318303 h 320352"/>
                <a:gd name="T34" fmla="*/ 1172138 w 1398933"/>
                <a:gd name="T35" fmla="*/ 318312 h 320352"/>
                <a:gd name="T36" fmla="*/ 1138501 w 1398933"/>
                <a:gd name="T37" fmla="*/ 292248 h 320352"/>
                <a:gd name="T38" fmla="*/ 1133356 w 1398933"/>
                <a:gd name="T39" fmla="*/ 195959 h 320352"/>
                <a:gd name="T40" fmla="*/ 1130370 w 1398933"/>
                <a:gd name="T41" fmla="*/ 107628 h 320352"/>
                <a:gd name="T42" fmla="*/ 700289 w 1398933"/>
                <a:gd name="T43" fmla="*/ 104651 h 320352"/>
                <a:gd name="T44" fmla="*/ 269246 w 1398933"/>
                <a:gd name="T45" fmla="*/ 106157 h 320352"/>
                <a:gd name="T46" fmla="*/ 265313 w 1398933"/>
                <a:gd name="T47" fmla="*/ 195803 h 320352"/>
                <a:gd name="T48" fmla="*/ 260517 w 1398933"/>
                <a:gd name="T49" fmla="*/ 293162 h 320352"/>
                <a:gd name="T50" fmla="*/ 229053 w 1398933"/>
                <a:gd name="T51" fmla="*/ 318303 h 320352"/>
                <a:gd name="T52" fmla="*/ 91207 w 1398933"/>
                <a:gd name="T53" fmla="*/ 318120 h 3203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98933"/>
                <a:gd name="T82" fmla="*/ 0 h 320352"/>
                <a:gd name="T83" fmla="*/ 1398933 w 1398933"/>
                <a:gd name="T84" fmla="*/ 320352 h 3203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98933" h="320352">
                  <a:moveTo>
                    <a:pt x="91207" y="318112"/>
                  </a:moveTo>
                  <a:cubicBezTo>
                    <a:pt x="79562" y="314804"/>
                    <a:pt x="68080" y="305777"/>
                    <a:pt x="60975" y="294347"/>
                  </a:cubicBezTo>
                  <a:cubicBezTo>
                    <a:pt x="55207" y="285067"/>
                    <a:pt x="55129" y="283987"/>
                    <a:pt x="53899" y="195429"/>
                  </a:cubicBezTo>
                  <a:lnTo>
                    <a:pt x="52656" y="105887"/>
                  </a:lnTo>
                  <a:lnTo>
                    <a:pt x="26413" y="105191"/>
                  </a:lnTo>
                  <a:lnTo>
                    <a:pt x="170" y="104485"/>
                  </a:lnTo>
                  <a:lnTo>
                    <a:pt x="938" y="52959"/>
                  </a:lnTo>
                  <a:lnTo>
                    <a:pt x="1706" y="1424"/>
                  </a:lnTo>
                  <a:lnTo>
                    <a:pt x="700594" y="797"/>
                  </a:lnTo>
                  <a:lnTo>
                    <a:pt x="1399485" y="170"/>
                  </a:lnTo>
                  <a:lnTo>
                    <a:pt x="1399485" y="52411"/>
                  </a:lnTo>
                  <a:lnTo>
                    <a:pt x="1399485" y="104642"/>
                  </a:lnTo>
                  <a:lnTo>
                    <a:pt x="1376059" y="104642"/>
                  </a:lnTo>
                  <a:cubicBezTo>
                    <a:pt x="1363175" y="104642"/>
                    <a:pt x="1350857" y="105321"/>
                    <a:pt x="1348698" y="106157"/>
                  </a:cubicBezTo>
                  <a:cubicBezTo>
                    <a:pt x="1345216" y="107489"/>
                    <a:pt x="1344737" y="117665"/>
                    <a:pt x="1344572" y="193827"/>
                  </a:cubicBezTo>
                  <a:cubicBezTo>
                    <a:pt x="1344441" y="254468"/>
                    <a:pt x="1343493" y="282455"/>
                    <a:pt x="1341386" y="288288"/>
                  </a:cubicBezTo>
                  <a:cubicBezTo>
                    <a:pt x="1336824" y="300867"/>
                    <a:pt x="1321286" y="315117"/>
                    <a:pt x="1308645" y="318295"/>
                  </a:cubicBezTo>
                  <a:cubicBezTo>
                    <a:pt x="1294360" y="321899"/>
                    <a:pt x="1185083" y="321908"/>
                    <a:pt x="1172130" y="318304"/>
                  </a:cubicBezTo>
                  <a:cubicBezTo>
                    <a:pt x="1156704" y="314029"/>
                    <a:pt x="1144168" y="304314"/>
                    <a:pt x="1138493" y="292240"/>
                  </a:cubicBezTo>
                  <a:cubicBezTo>
                    <a:pt x="1133609" y="281837"/>
                    <a:pt x="1133348" y="277058"/>
                    <a:pt x="1133348" y="195951"/>
                  </a:cubicBezTo>
                  <a:cubicBezTo>
                    <a:pt x="1133348" y="132899"/>
                    <a:pt x="1132573" y="109839"/>
                    <a:pt x="1130362" y="107628"/>
                  </a:cubicBezTo>
                  <a:cubicBezTo>
                    <a:pt x="1128064" y="105330"/>
                    <a:pt x="1029155" y="104651"/>
                    <a:pt x="700281" y="104651"/>
                  </a:cubicBezTo>
                  <a:cubicBezTo>
                    <a:pt x="465376" y="104651"/>
                    <a:pt x="271411" y="105330"/>
                    <a:pt x="269246" y="106157"/>
                  </a:cubicBezTo>
                  <a:cubicBezTo>
                    <a:pt x="265762" y="107497"/>
                    <a:pt x="265313" y="117726"/>
                    <a:pt x="265313" y="195795"/>
                  </a:cubicBezTo>
                  <a:cubicBezTo>
                    <a:pt x="265313" y="277981"/>
                    <a:pt x="264989" y="284545"/>
                    <a:pt x="260517" y="293154"/>
                  </a:cubicBezTo>
                  <a:cubicBezTo>
                    <a:pt x="254569" y="304593"/>
                    <a:pt x="241882" y="314734"/>
                    <a:pt x="229053" y="318295"/>
                  </a:cubicBezTo>
                  <a:cubicBezTo>
                    <a:pt x="216786" y="321707"/>
                    <a:pt x="103309" y="321551"/>
                    <a:pt x="91207" y="318112"/>
                  </a:cubicBezTo>
                  <a:close/>
                </a:path>
              </a:pathLst>
            </a:custGeom>
            <a:solidFill>
              <a:srgbClr val="0C183B"/>
            </a:solidFill>
            <a:ln w="2487" cap="flat">
              <a:noFill/>
              <a:prstDash val="solid"/>
              <a:miter lim="800000"/>
              <a:headEnd/>
              <a:tailEnd/>
            </a:ln>
          </p:spPr>
          <p:txBody>
            <a:bodyPr anchor="ctr"/>
            <a:lstStyle/>
            <a:p>
              <a:endParaRPr lang="en-US"/>
            </a:p>
          </p:txBody>
        </p:sp>
      </p:grpSp>
      <p:sp>
        <p:nvSpPr>
          <p:cNvPr id="1144" name="Полилиния: фигура 1143">
            <a:extLst>
              <a:ext uri="{FF2B5EF4-FFF2-40B4-BE49-F238E27FC236}"/>
            </a:extLst>
          </p:cNvPr>
          <p:cNvSpPr/>
          <p:nvPr/>
        </p:nvSpPr>
        <p:spPr>
          <a:xfrm>
            <a:off x="4592638" y="1922463"/>
            <a:ext cx="703262" cy="519112"/>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951653"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close/>
                <a:moveTo>
                  <a:pt x="1510140" y="2786954"/>
                </a:moveTo>
                <a:lnTo>
                  <a:pt x="1513315" y="2786954"/>
                </a:lnTo>
                <a:lnTo>
                  <a:pt x="1511059" y="2787227"/>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2374534" y="2035481"/>
                </a:moveTo>
                <a:cubicBezTo>
                  <a:pt x="2472273" y="2035481"/>
                  <a:pt x="2551505" y="2114714"/>
                  <a:pt x="2551505" y="2212452"/>
                </a:cubicBezTo>
                <a:cubicBezTo>
                  <a:pt x="2551505" y="2249104"/>
                  <a:pt x="2540363" y="2283154"/>
                  <a:pt x="2521281" y="2311398"/>
                </a:cubicBezTo>
                <a:lnTo>
                  <a:pt x="2515466" y="2319175"/>
                </a:lnTo>
                <a:lnTo>
                  <a:pt x="2336974" y="2385341"/>
                </a:lnTo>
                <a:lnTo>
                  <a:pt x="2321909" y="2381467"/>
                </a:lnTo>
                <a:cubicBezTo>
                  <a:pt x="2249869" y="2359060"/>
                  <a:pt x="2197563" y="2291864"/>
                  <a:pt x="2197563" y="2212452"/>
                </a:cubicBezTo>
                <a:cubicBezTo>
                  <a:pt x="2197563" y="2114714"/>
                  <a:pt x="2276795" y="2035481"/>
                  <a:pt x="2374534" y="2035481"/>
                </a:cubicBezTo>
                <a:close/>
                <a:moveTo>
                  <a:pt x="1599382" y="1876398"/>
                </a:moveTo>
                <a:lnTo>
                  <a:pt x="1616049" y="1950619"/>
                </a:lnTo>
                <a:lnTo>
                  <a:pt x="1548006" y="2003007"/>
                </a:lnTo>
                <a:lnTo>
                  <a:pt x="1493239" y="1890685"/>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2746574" y="1828190"/>
                </a:moveTo>
                <a:cubicBezTo>
                  <a:pt x="2927404" y="1837050"/>
                  <a:pt x="3028491" y="2050099"/>
                  <a:pt x="3058294" y="2231734"/>
                </a:cubicBezTo>
                <a:cubicBezTo>
                  <a:pt x="3044198" y="2263550"/>
                  <a:pt x="3056683" y="2276035"/>
                  <a:pt x="3002716" y="2294561"/>
                </a:cubicBezTo>
                <a:cubicBezTo>
                  <a:pt x="2890755" y="2327988"/>
                  <a:pt x="2944319" y="1982036"/>
                  <a:pt x="2747782" y="1952636"/>
                </a:cubicBezTo>
                <a:cubicBezTo>
                  <a:pt x="2710730" y="1961496"/>
                  <a:pt x="2707508" y="1949817"/>
                  <a:pt x="2671665" y="1986466"/>
                </a:cubicBezTo>
                <a:cubicBezTo>
                  <a:pt x="2731270" y="1991702"/>
                  <a:pt x="2731673" y="1983647"/>
                  <a:pt x="2790070" y="1991299"/>
                </a:cubicBezTo>
                <a:cubicBezTo>
                  <a:pt x="2862563" y="2013852"/>
                  <a:pt x="2908475" y="2220054"/>
                  <a:pt x="2933848" y="2283687"/>
                </a:cubicBezTo>
                <a:cubicBezTo>
                  <a:pt x="2970497" y="2298991"/>
                  <a:pt x="3003521" y="2333627"/>
                  <a:pt x="3063127" y="2270397"/>
                </a:cubicBezTo>
                <a:cubicBezTo>
                  <a:pt x="3106220" y="2232539"/>
                  <a:pt x="3005535" y="2023115"/>
                  <a:pt x="2991842" y="1982841"/>
                </a:cubicBezTo>
                <a:cubicBezTo>
                  <a:pt x="3410047" y="2006348"/>
                  <a:pt x="3552779" y="2163967"/>
                  <a:pt x="3730550" y="2281715"/>
                </a:cubicBezTo>
                <a:cubicBezTo>
                  <a:pt x="3809084" y="2308696"/>
                  <a:pt x="3935946" y="2259558"/>
                  <a:pt x="3951653" y="2395278"/>
                </a:cubicBezTo>
                <a:cubicBezTo>
                  <a:pt x="3938200" y="2478098"/>
                  <a:pt x="3871586" y="2499298"/>
                  <a:pt x="3814637" y="2485460"/>
                </a:cubicBezTo>
                <a:cubicBezTo>
                  <a:pt x="3775169" y="2537413"/>
                  <a:pt x="3698246" y="2527747"/>
                  <a:pt x="3649111" y="2468545"/>
                </a:cubicBezTo>
                <a:cubicBezTo>
                  <a:pt x="3359945" y="2437533"/>
                  <a:pt x="2940291" y="2383566"/>
                  <a:pt x="2646292" y="2406925"/>
                </a:cubicBezTo>
                <a:cubicBezTo>
                  <a:pt x="2403674" y="2556890"/>
                  <a:pt x="2121185" y="2563076"/>
                  <a:pt x="1947435" y="2545097"/>
                </a:cubicBezTo>
                <a:cubicBezTo>
                  <a:pt x="1908941" y="2540522"/>
                  <a:pt x="1871656" y="2456205"/>
                  <a:pt x="1949151" y="2422632"/>
                </a:cubicBezTo>
                <a:cubicBezTo>
                  <a:pt x="2065543" y="2431895"/>
                  <a:pt x="2459824" y="2424243"/>
                  <a:pt x="2521846" y="2328391"/>
                </a:cubicBezTo>
                <a:cubicBezTo>
                  <a:pt x="2590545" y="2258463"/>
                  <a:pt x="2574669" y="2125707"/>
                  <a:pt x="2499590" y="2067861"/>
                </a:cubicBezTo>
                <a:cubicBezTo>
                  <a:pt x="2481233" y="1930782"/>
                  <a:pt x="2670690" y="1815450"/>
                  <a:pt x="2746574" y="1828190"/>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lnTo>
                  <a:pt x="567828" y="618092"/>
                </a:ln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lnTo>
                  <a:pt x="373872" y="615681"/>
                </a:ln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x-none" dirty="0"/>
          </a:p>
        </p:txBody>
      </p:sp>
      <p:grpSp>
        <p:nvGrpSpPr>
          <p:cNvPr id="18466" name="Группа 609"/>
          <p:cNvGrpSpPr>
            <a:grpSpLocks/>
          </p:cNvGrpSpPr>
          <p:nvPr/>
        </p:nvGrpSpPr>
        <p:grpSpPr bwMode="auto">
          <a:xfrm>
            <a:off x="4594225" y="2984500"/>
            <a:ext cx="700088" cy="446088"/>
            <a:chOff x="4427784" y="2846489"/>
            <a:chExt cx="1067637" cy="680337"/>
          </a:xfrm>
        </p:grpSpPr>
        <p:pic>
          <p:nvPicPr>
            <p:cNvPr id="18508" name="Рисунок 107"/>
            <p:cNvPicPr>
              <a:picLocks noChangeAspect="1"/>
            </p:cNvPicPr>
            <p:nvPr/>
          </p:nvPicPr>
          <p:blipFill>
            <a:blip r:embed="rId5"/>
            <a:srcRect/>
            <a:stretch>
              <a:fillRect/>
            </a:stretch>
          </p:blipFill>
          <p:spPr bwMode="auto">
            <a:xfrm>
              <a:off x="4957418" y="3229891"/>
              <a:ext cx="538003" cy="240861"/>
            </a:xfrm>
            <a:prstGeom prst="rect">
              <a:avLst/>
            </a:prstGeom>
            <a:noFill/>
            <a:ln w="9525">
              <a:noFill/>
              <a:miter lim="800000"/>
              <a:headEnd/>
              <a:tailEnd/>
            </a:ln>
          </p:spPr>
        </p:pic>
        <p:sp>
          <p:nvSpPr>
            <p:cNvPr id="1146" name="Полилиния: фигура 1145">
              <a:extLst>
                <a:ext uri="{FF2B5EF4-FFF2-40B4-BE49-F238E27FC236}"/>
              </a:extLst>
            </p:cNvPr>
            <p:cNvSpPr/>
            <p:nvPr/>
          </p:nvSpPr>
          <p:spPr>
            <a:xfrm>
              <a:off x="4427784" y="2846489"/>
              <a:ext cx="714179" cy="68033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499590 w 3951653"/>
                <a:gd name="connsiteY132" fmla="*/ 2067861 h 2922431"/>
                <a:gd name="connsiteX133" fmla="*/ 2746574 w 3951653"/>
                <a:gd name="connsiteY133" fmla="*/ 1828190 h 2922431"/>
                <a:gd name="connsiteX134" fmla="*/ 1000369 w 3951653"/>
                <a:gd name="connsiteY134" fmla="*/ 1732290 h 2922431"/>
                <a:gd name="connsiteX135" fmla="*/ 978800 w 3951653"/>
                <a:gd name="connsiteY135" fmla="*/ 1918355 h 2922431"/>
                <a:gd name="connsiteX136" fmla="*/ 1026437 w 3951653"/>
                <a:gd name="connsiteY136" fmla="*/ 2099505 h 2922431"/>
                <a:gd name="connsiteX137" fmla="*/ 1048005 w 3951653"/>
                <a:gd name="connsiteY137" fmla="*/ 1913443 h 2922431"/>
                <a:gd name="connsiteX138" fmla="*/ 1000369 w 3951653"/>
                <a:gd name="connsiteY138" fmla="*/ 1732290 h 2922431"/>
                <a:gd name="connsiteX139" fmla="*/ 1660555 w 3951653"/>
                <a:gd name="connsiteY139" fmla="*/ 1553217 h 2922431"/>
                <a:gd name="connsiteX140" fmla="*/ 1738542 w 3951653"/>
                <a:gd name="connsiteY140" fmla="*/ 1603223 h 2922431"/>
                <a:gd name="connsiteX141" fmla="*/ 1717110 w 3951653"/>
                <a:gd name="connsiteY141" fmla="*/ 1715545 h 2922431"/>
                <a:gd name="connsiteX142" fmla="*/ 1617693 w 3951653"/>
                <a:gd name="connsiteY142" fmla="*/ 1644107 h 2922431"/>
                <a:gd name="connsiteX143" fmla="*/ 1660555 w 3951653"/>
                <a:gd name="connsiteY143" fmla="*/ 1553217 h 2922431"/>
                <a:gd name="connsiteX144" fmla="*/ 1119548 w 3951653"/>
                <a:gd name="connsiteY144" fmla="*/ 1458296 h 2922431"/>
                <a:gd name="connsiteX145" fmla="*/ 1104848 w 3951653"/>
                <a:gd name="connsiteY145" fmla="*/ 1759674 h 2922431"/>
                <a:gd name="connsiteX146" fmla="*/ 1161974 w 3951653"/>
                <a:gd name="connsiteY146" fmla="*/ 2055952 h 2922431"/>
                <a:gd name="connsiteX147" fmla="*/ 1176673 w 3951653"/>
                <a:gd name="connsiteY147" fmla="*/ 1754575 h 2922431"/>
                <a:gd name="connsiteX148" fmla="*/ 1119548 w 3951653"/>
                <a:gd name="connsiteY148" fmla="*/ 1458296 h 2922431"/>
                <a:gd name="connsiteX149" fmla="*/ 578603 w 3951653"/>
                <a:gd name="connsiteY149" fmla="*/ 1457544 h 2922431"/>
                <a:gd name="connsiteX150" fmla="*/ 618108 w 3951653"/>
                <a:gd name="connsiteY150" fmla="*/ 1506154 h 2922431"/>
                <a:gd name="connsiteX151" fmla="*/ 578603 w 3951653"/>
                <a:gd name="connsiteY151" fmla="*/ 1554764 h 2922431"/>
                <a:gd name="connsiteX152" fmla="*/ 539098 w 3951653"/>
                <a:gd name="connsiteY152" fmla="*/ 1506155 h 2922431"/>
                <a:gd name="connsiteX153" fmla="*/ 578603 w 3951653"/>
                <a:gd name="connsiteY153" fmla="*/ 1457544 h 2922431"/>
                <a:gd name="connsiteX154" fmla="*/ 1212801 w 3951653"/>
                <a:gd name="connsiteY154" fmla="*/ 1457091 h 2922431"/>
                <a:gd name="connsiteX155" fmla="*/ 1219094 w 3951653"/>
                <a:gd name="connsiteY155" fmla="*/ 1644295 h 2922431"/>
                <a:gd name="connsiteX156" fmla="*/ 1293097 w 3951653"/>
                <a:gd name="connsiteY156" fmla="*/ 1816367 h 2922431"/>
                <a:gd name="connsiteX157" fmla="*/ 1286804 w 3951653"/>
                <a:gd name="connsiteY157" fmla="*/ 1629164 h 2922431"/>
                <a:gd name="connsiteX158" fmla="*/ 1212801 w 3951653"/>
                <a:gd name="connsiteY158" fmla="*/ 1457091 h 2922431"/>
                <a:gd name="connsiteX159" fmla="*/ 394346 w 3951653"/>
                <a:gd name="connsiteY159" fmla="*/ 1303027 h 2922431"/>
                <a:gd name="connsiteX160" fmla="*/ 464328 w 3951653"/>
                <a:gd name="connsiteY160" fmla="*/ 1389139 h 2922431"/>
                <a:gd name="connsiteX161" fmla="*/ 394346 w 3951653"/>
                <a:gd name="connsiteY161" fmla="*/ 1475252 h 2922431"/>
                <a:gd name="connsiteX162" fmla="*/ 324364 w 3951653"/>
                <a:gd name="connsiteY162" fmla="*/ 1389139 h 2922431"/>
                <a:gd name="connsiteX163" fmla="*/ 394346 w 3951653"/>
                <a:gd name="connsiteY163" fmla="*/ 1303027 h 2922431"/>
                <a:gd name="connsiteX164" fmla="*/ 1584951 w 3951653"/>
                <a:gd name="connsiteY164" fmla="*/ 1184397 h 2922431"/>
                <a:gd name="connsiteX165" fmla="*/ 1057908 w 3951653"/>
                <a:gd name="connsiteY165" fmla="*/ 2502857 h 2922431"/>
                <a:gd name="connsiteX166" fmla="*/ 1523378 w 3951653"/>
                <a:gd name="connsiteY166" fmla="*/ 2559844 h 2922431"/>
                <a:gd name="connsiteX167" fmla="*/ 1933739 w 3951653"/>
                <a:gd name="connsiteY167" fmla="*/ 1517606 h 2922431"/>
                <a:gd name="connsiteX168" fmla="*/ 1584951 w 3951653"/>
                <a:gd name="connsiteY168" fmla="*/ 1184397 h 2922431"/>
                <a:gd name="connsiteX169" fmla="*/ 405497 w 3951653"/>
                <a:gd name="connsiteY169" fmla="*/ 1063408 h 2922431"/>
                <a:gd name="connsiteX170" fmla="*/ 438833 w 3951653"/>
                <a:gd name="connsiteY170" fmla="*/ 1168585 h 2922431"/>
                <a:gd name="connsiteX171" fmla="*/ 306496 w 3951653"/>
                <a:gd name="connsiteY171" fmla="*/ 1223354 h 2922431"/>
                <a:gd name="connsiteX172" fmla="*/ 251323 w 3951653"/>
                <a:gd name="connsiteY172" fmla="*/ 1105347 h 2922431"/>
                <a:gd name="connsiteX173" fmla="*/ 289827 w 3951653"/>
                <a:gd name="connsiteY173" fmla="*/ 1094364 h 2922431"/>
                <a:gd name="connsiteX174" fmla="*/ 405497 w 3951653"/>
                <a:gd name="connsiteY174" fmla="*/ 1063408 h 2922431"/>
                <a:gd name="connsiteX175" fmla="*/ 1358748 w 3951653"/>
                <a:gd name="connsiteY175" fmla="*/ 992093 h 2922431"/>
                <a:gd name="connsiteX176" fmla="*/ 1214732 w 3951653"/>
                <a:gd name="connsiteY176" fmla="*/ 1138002 h 2922431"/>
                <a:gd name="connsiteX177" fmla="*/ 1358747 w 3951653"/>
                <a:gd name="connsiteY177" fmla="*/ 1283911 h 2922431"/>
                <a:gd name="connsiteX178" fmla="*/ 1502763 w 3951653"/>
                <a:gd name="connsiteY178" fmla="*/ 1138003 h 2922431"/>
                <a:gd name="connsiteX179" fmla="*/ 1358748 w 3951653"/>
                <a:gd name="connsiteY179" fmla="*/ 992093 h 2922431"/>
                <a:gd name="connsiteX180" fmla="*/ 1287889 w 3951653"/>
                <a:gd name="connsiteY180" fmla="*/ 812101 h 2922431"/>
                <a:gd name="connsiteX181" fmla="*/ 1586339 w 3951653"/>
                <a:gd name="connsiteY181" fmla="*/ 926401 h 2922431"/>
                <a:gd name="connsiteX182" fmla="*/ 1586093 w 3951653"/>
                <a:gd name="connsiteY182" fmla="*/ 1014410 h 2922431"/>
                <a:gd name="connsiteX183" fmla="*/ 2054578 w 3951653"/>
                <a:gd name="connsiteY183" fmla="*/ 1474785 h 2922431"/>
                <a:gd name="connsiteX184" fmla="*/ 1597377 w 3951653"/>
                <a:gd name="connsiteY184" fmla="*/ 2671183 h 2922431"/>
                <a:gd name="connsiteX185" fmla="*/ 967214 w 3951653"/>
                <a:gd name="connsiteY185" fmla="*/ 2653602 h 2922431"/>
                <a:gd name="connsiteX186" fmla="*/ 891013 w 3951653"/>
                <a:gd name="connsiteY186" fmla="*/ 2704402 h 2922431"/>
                <a:gd name="connsiteX187" fmla="*/ 585968 w 3951653"/>
                <a:gd name="connsiteY187" fmla="*/ 2572757 h 2922431"/>
                <a:gd name="connsiteX188" fmla="*/ 1287889 w 3951653"/>
                <a:gd name="connsiteY188" fmla="*/ 812101 h 2922431"/>
                <a:gd name="connsiteX189" fmla="*/ 843388 w 3951653"/>
                <a:gd name="connsiteY189" fmla="*/ 697804 h 2922431"/>
                <a:gd name="connsiteX190" fmla="*/ 1081514 w 3951653"/>
                <a:gd name="connsiteY190" fmla="*/ 783529 h 2922431"/>
                <a:gd name="connsiteX191" fmla="*/ 1119950 w 3951653"/>
                <a:gd name="connsiteY191" fmla="*/ 731107 h 2922431"/>
                <a:gd name="connsiteX192" fmla="*/ 1221478 w 3951653"/>
                <a:gd name="connsiteY192" fmla="*/ 768758 h 2922431"/>
                <a:gd name="connsiteX193" fmla="*/ 523973 w 3951653"/>
                <a:gd name="connsiteY193" fmla="*/ 2544684 h 2922431"/>
                <a:gd name="connsiteX194" fmla="*/ 431971 w 3951653"/>
                <a:gd name="connsiteY194" fmla="*/ 2500684 h 2922431"/>
                <a:gd name="connsiteX195" fmla="*/ 433814 w 3951653"/>
                <a:gd name="connsiteY195" fmla="*/ 2434530 h 2922431"/>
                <a:gd name="connsiteX196" fmla="*/ 198863 w 3951653"/>
                <a:gd name="connsiteY196" fmla="*/ 2304353 h 2922431"/>
                <a:gd name="connsiteX197" fmla="*/ 275064 w 3951653"/>
                <a:gd name="connsiteY197" fmla="*/ 2101154 h 2922431"/>
                <a:gd name="connsiteX198" fmla="*/ 551289 w 3951653"/>
                <a:gd name="connsiteY198" fmla="*/ 2158304 h 2922431"/>
                <a:gd name="connsiteX199" fmla="*/ 976738 w 3951653"/>
                <a:gd name="connsiteY199" fmla="*/ 1075629 h 2922431"/>
                <a:gd name="connsiteX200" fmla="*/ 735438 w 3951653"/>
                <a:gd name="connsiteY200" fmla="*/ 901004 h 2922431"/>
                <a:gd name="connsiteX201" fmla="*/ 843388 w 3951653"/>
                <a:gd name="connsiteY201" fmla="*/ 697804 h 2922431"/>
                <a:gd name="connsiteX202" fmla="*/ 242980 w 3951653"/>
                <a:gd name="connsiteY202" fmla="*/ 112486 h 2922431"/>
                <a:gd name="connsiteX203" fmla="*/ 394801 w 3951653"/>
                <a:gd name="connsiteY203" fmla="*/ 224085 h 2922431"/>
                <a:gd name="connsiteX204" fmla="*/ 400738 w 3951653"/>
                <a:gd name="connsiteY204" fmla="*/ 256697 h 2922431"/>
                <a:gd name="connsiteX205" fmla="*/ 440959 w 3951653"/>
                <a:gd name="connsiteY205" fmla="*/ 226623 h 2922431"/>
                <a:gd name="connsiteX206" fmla="*/ 505094 w 3951653"/>
                <a:gd name="connsiteY206" fmla="*/ 212264 h 2922431"/>
                <a:gd name="connsiteX207" fmla="*/ 656915 w 3951653"/>
                <a:gd name="connsiteY207" fmla="*/ 323864 h 2922431"/>
                <a:gd name="connsiteX208" fmla="*/ 663539 w 3951653"/>
                <a:gd name="connsiteY208" fmla="*/ 360256 h 2922431"/>
                <a:gd name="connsiteX209" fmla="*/ 673915 w 3951653"/>
                <a:gd name="connsiteY209" fmla="*/ 343187 h 2922431"/>
                <a:gd name="connsiteX210" fmla="*/ 748170 w 3951653"/>
                <a:gd name="connsiteY210" fmla="*/ 309079 h 2922431"/>
                <a:gd name="connsiteX211" fmla="*/ 853181 w 3951653"/>
                <a:gd name="connsiteY211" fmla="*/ 425533 h 2922431"/>
                <a:gd name="connsiteX212" fmla="*/ 748169 w 3951653"/>
                <a:gd name="connsiteY212" fmla="*/ 541989 h 2922431"/>
                <a:gd name="connsiteX213" fmla="*/ 707295 w 3951653"/>
                <a:gd name="connsiteY213" fmla="*/ 532836 h 2922431"/>
                <a:gd name="connsiteX214" fmla="*/ 696429 w 3951653"/>
                <a:gd name="connsiteY214" fmla="*/ 524713 h 2922431"/>
                <a:gd name="connsiteX215" fmla="*/ 691585 w 3951653"/>
                <a:gd name="connsiteY215" fmla="*/ 551323 h 2922431"/>
                <a:gd name="connsiteX216" fmla="*/ 594826 w 3951653"/>
                <a:gd name="connsiteY216" fmla="*/ 622449 h 2922431"/>
                <a:gd name="connsiteX217" fmla="*/ 568123 w 3951653"/>
                <a:gd name="connsiteY217" fmla="*/ 616471 h 2922431"/>
                <a:gd name="connsiteX218" fmla="*/ 567828 w 3951653"/>
                <a:gd name="connsiteY218" fmla="*/ 618092 h 2922431"/>
                <a:gd name="connsiteX219" fmla="*/ 529782 w 3951653"/>
                <a:gd name="connsiteY219" fmla="*/ 669328 h 2922431"/>
                <a:gd name="connsiteX220" fmla="*/ 518483 w 3951653"/>
                <a:gd name="connsiteY220" fmla="*/ 675352 h 2922431"/>
                <a:gd name="connsiteX221" fmla="*/ 524696 w 3951653"/>
                <a:gd name="connsiteY221" fmla="*/ 685570 h 2922431"/>
                <a:gd name="connsiteX222" fmla="*/ 532948 w 3951653"/>
                <a:gd name="connsiteY222" fmla="*/ 730900 h 2922431"/>
                <a:gd name="connsiteX223" fmla="*/ 468812 w 3951653"/>
                <a:gd name="connsiteY223" fmla="*/ 838202 h 2922431"/>
                <a:gd name="connsiteX224" fmla="*/ 452434 w 3951653"/>
                <a:gd name="connsiteY224" fmla="*/ 841869 h 2922431"/>
                <a:gd name="connsiteX225" fmla="*/ 448649 w 3951653"/>
                <a:gd name="connsiteY225" fmla="*/ 862662 h 2922431"/>
                <a:gd name="connsiteX226" fmla="*/ 392765 w 3951653"/>
                <a:gd name="connsiteY226" fmla="*/ 924634 h 2922431"/>
                <a:gd name="connsiteX227" fmla="*/ 358642 w 3951653"/>
                <a:gd name="connsiteY227" fmla="*/ 932274 h 2922431"/>
                <a:gd name="connsiteX228" fmla="*/ 366018 w 3951653"/>
                <a:gd name="connsiteY228" fmla="*/ 972796 h 2922431"/>
                <a:gd name="connsiteX229" fmla="*/ 261008 w 3951653"/>
                <a:gd name="connsiteY229" fmla="*/ 1089251 h 2922431"/>
                <a:gd name="connsiteX230" fmla="*/ 155996 w 3951653"/>
                <a:gd name="connsiteY230" fmla="*/ 972797 h 2922431"/>
                <a:gd name="connsiteX231" fmla="*/ 220133 w 3951653"/>
                <a:gd name="connsiteY231" fmla="*/ 865493 h 2922431"/>
                <a:gd name="connsiteX232" fmla="*/ 254256 w 3951653"/>
                <a:gd name="connsiteY232" fmla="*/ 857853 h 2922431"/>
                <a:gd name="connsiteX233" fmla="*/ 246879 w 3951653"/>
                <a:gd name="connsiteY233" fmla="*/ 817332 h 2922431"/>
                <a:gd name="connsiteX234" fmla="*/ 311015 w 3951653"/>
                <a:gd name="connsiteY234" fmla="*/ 710029 h 2922431"/>
                <a:gd name="connsiteX235" fmla="*/ 327394 w 3951653"/>
                <a:gd name="connsiteY235" fmla="*/ 706361 h 2922431"/>
                <a:gd name="connsiteX236" fmla="*/ 331178 w 3951653"/>
                <a:gd name="connsiteY236" fmla="*/ 685570 h 2922431"/>
                <a:gd name="connsiteX237" fmla="*/ 353683 w 3951653"/>
                <a:gd name="connsiteY237" fmla="*/ 648553 h 2922431"/>
                <a:gd name="connsiteX238" fmla="*/ 380150 w 3951653"/>
                <a:gd name="connsiteY238" fmla="*/ 628764 h 2922431"/>
                <a:gd name="connsiteX239" fmla="*/ 374311 w 3951653"/>
                <a:gd name="connsiteY239" fmla="*/ 618091 h 2922431"/>
                <a:gd name="connsiteX240" fmla="*/ 373872 w 3951653"/>
                <a:gd name="connsiteY240" fmla="*/ 615681 h 2922431"/>
                <a:gd name="connsiteX241" fmla="*/ 369166 w 3951653"/>
                <a:gd name="connsiteY241" fmla="*/ 616734 h 2922431"/>
                <a:gd name="connsiteX242" fmla="*/ 323023 w 3951653"/>
                <a:gd name="connsiteY242" fmla="*/ 608997 h 2922431"/>
                <a:gd name="connsiteX243" fmla="*/ 299293 w 3951653"/>
                <a:gd name="connsiteY243" fmla="*/ 596346 h 2922431"/>
                <a:gd name="connsiteX244" fmla="*/ 298158 w 3951653"/>
                <a:gd name="connsiteY244" fmla="*/ 602581 h 2922431"/>
                <a:gd name="connsiteX245" fmla="*/ 155175 w 3951653"/>
                <a:gd name="connsiteY245" fmla="*/ 707684 h 2922431"/>
                <a:gd name="connsiteX246" fmla="*/ 0 w 3951653"/>
                <a:gd name="connsiteY246" fmla="*/ 535598 h 2922431"/>
                <a:gd name="connsiteX247" fmla="*/ 94774 w 3951653"/>
                <a:gd name="connsiteY247" fmla="*/ 377034 h 2922431"/>
                <a:gd name="connsiteX248" fmla="*/ 97290 w 3951653"/>
                <a:gd name="connsiteY248" fmla="*/ 376470 h 2922431"/>
                <a:gd name="connsiteX249" fmla="*/ 85618 w 3951653"/>
                <a:gd name="connsiteY249" fmla="*/ 349547 h 2922431"/>
                <a:gd name="connsiteX250" fmla="*/ 78211 w 3951653"/>
                <a:gd name="connsiteY250" fmla="*/ 295210 h 2922431"/>
                <a:gd name="connsiteX251" fmla="*/ 242980 w 3951653"/>
                <a:gd name="connsiteY251" fmla="*/ 112486 h 2922431"/>
                <a:gd name="connsiteX252" fmla="*/ 744717 w 3951653"/>
                <a:gd name="connsiteY252" fmla="*/ 7286 h 2922431"/>
                <a:gd name="connsiteX253" fmla="*/ 816726 w 3951653"/>
                <a:gd name="connsiteY253" fmla="*/ 95892 h 2922431"/>
                <a:gd name="connsiteX254" fmla="*/ 744717 w 3951653"/>
                <a:gd name="connsiteY254" fmla="*/ 184496 h 2922431"/>
                <a:gd name="connsiteX255" fmla="*/ 672710 w 3951653"/>
                <a:gd name="connsiteY255" fmla="*/ 95892 h 2922431"/>
                <a:gd name="connsiteX256" fmla="*/ 744717 w 3951653"/>
                <a:gd name="connsiteY256" fmla="*/ 7286 h 2922431"/>
                <a:gd name="connsiteX257" fmla="*/ 468892 w 3951653"/>
                <a:gd name="connsiteY257" fmla="*/ 0 h 2922431"/>
                <a:gd name="connsiteX258" fmla="*/ 517648 w 3951653"/>
                <a:gd name="connsiteY258" fmla="*/ 59995 h 2922431"/>
                <a:gd name="connsiteX259" fmla="*/ 468892 w 3951653"/>
                <a:gd name="connsiteY259" fmla="*/ 119990 h 2922431"/>
                <a:gd name="connsiteX260" fmla="*/ 420135 w 3951653"/>
                <a:gd name="connsiteY260" fmla="*/ 59995 h 2922431"/>
                <a:gd name="connsiteX261" fmla="*/ 468892 w 3951653"/>
                <a:gd name="connsiteY26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746574 w 3951653"/>
                <a:gd name="connsiteY132" fmla="*/ 1828190 h 2922431"/>
                <a:gd name="connsiteX133" fmla="*/ 1000369 w 3951653"/>
                <a:gd name="connsiteY133" fmla="*/ 1732290 h 2922431"/>
                <a:gd name="connsiteX134" fmla="*/ 978800 w 3951653"/>
                <a:gd name="connsiteY134" fmla="*/ 1918355 h 2922431"/>
                <a:gd name="connsiteX135" fmla="*/ 1026437 w 3951653"/>
                <a:gd name="connsiteY135" fmla="*/ 2099505 h 2922431"/>
                <a:gd name="connsiteX136" fmla="*/ 1048005 w 3951653"/>
                <a:gd name="connsiteY136" fmla="*/ 1913443 h 2922431"/>
                <a:gd name="connsiteX137" fmla="*/ 1000369 w 3951653"/>
                <a:gd name="connsiteY137" fmla="*/ 1732290 h 2922431"/>
                <a:gd name="connsiteX138" fmla="*/ 1660555 w 3951653"/>
                <a:gd name="connsiteY138" fmla="*/ 1553217 h 2922431"/>
                <a:gd name="connsiteX139" fmla="*/ 1738542 w 3951653"/>
                <a:gd name="connsiteY139" fmla="*/ 1603223 h 2922431"/>
                <a:gd name="connsiteX140" fmla="*/ 1717110 w 3951653"/>
                <a:gd name="connsiteY140" fmla="*/ 1715545 h 2922431"/>
                <a:gd name="connsiteX141" fmla="*/ 1617693 w 3951653"/>
                <a:gd name="connsiteY141" fmla="*/ 1644107 h 2922431"/>
                <a:gd name="connsiteX142" fmla="*/ 1660555 w 3951653"/>
                <a:gd name="connsiteY142" fmla="*/ 1553217 h 2922431"/>
                <a:gd name="connsiteX143" fmla="*/ 1119548 w 3951653"/>
                <a:gd name="connsiteY143" fmla="*/ 1458296 h 2922431"/>
                <a:gd name="connsiteX144" fmla="*/ 1104848 w 3951653"/>
                <a:gd name="connsiteY144" fmla="*/ 1759674 h 2922431"/>
                <a:gd name="connsiteX145" fmla="*/ 1161974 w 3951653"/>
                <a:gd name="connsiteY145" fmla="*/ 2055952 h 2922431"/>
                <a:gd name="connsiteX146" fmla="*/ 1176673 w 3951653"/>
                <a:gd name="connsiteY146" fmla="*/ 1754575 h 2922431"/>
                <a:gd name="connsiteX147" fmla="*/ 1119548 w 3951653"/>
                <a:gd name="connsiteY147" fmla="*/ 1458296 h 2922431"/>
                <a:gd name="connsiteX148" fmla="*/ 578603 w 3951653"/>
                <a:gd name="connsiteY148" fmla="*/ 1457544 h 2922431"/>
                <a:gd name="connsiteX149" fmla="*/ 618108 w 3951653"/>
                <a:gd name="connsiteY149" fmla="*/ 1506154 h 2922431"/>
                <a:gd name="connsiteX150" fmla="*/ 578603 w 3951653"/>
                <a:gd name="connsiteY150" fmla="*/ 1554764 h 2922431"/>
                <a:gd name="connsiteX151" fmla="*/ 539098 w 3951653"/>
                <a:gd name="connsiteY151" fmla="*/ 1506155 h 2922431"/>
                <a:gd name="connsiteX152" fmla="*/ 578603 w 3951653"/>
                <a:gd name="connsiteY152" fmla="*/ 1457544 h 2922431"/>
                <a:gd name="connsiteX153" fmla="*/ 1212801 w 3951653"/>
                <a:gd name="connsiteY153" fmla="*/ 1457091 h 2922431"/>
                <a:gd name="connsiteX154" fmla="*/ 1219094 w 3951653"/>
                <a:gd name="connsiteY154" fmla="*/ 1644295 h 2922431"/>
                <a:gd name="connsiteX155" fmla="*/ 1293097 w 3951653"/>
                <a:gd name="connsiteY155" fmla="*/ 1816367 h 2922431"/>
                <a:gd name="connsiteX156" fmla="*/ 1286804 w 3951653"/>
                <a:gd name="connsiteY156" fmla="*/ 1629164 h 2922431"/>
                <a:gd name="connsiteX157" fmla="*/ 1212801 w 3951653"/>
                <a:gd name="connsiteY157" fmla="*/ 1457091 h 2922431"/>
                <a:gd name="connsiteX158" fmla="*/ 394346 w 3951653"/>
                <a:gd name="connsiteY158" fmla="*/ 1303027 h 2922431"/>
                <a:gd name="connsiteX159" fmla="*/ 464328 w 3951653"/>
                <a:gd name="connsiteY159" fmla="*/ 1389139 h 2922431"/>
                <a:gd name="connsiteX160" fmla="*/ 394346 w 3951653"/>
                <a:gd name="connsiteY160" fmla="*/ 1475252 h 2922431"/>
                <a:gd name="connsiteX161" fmla="*/ 324364 w 3951653"/>
                <a:gd name="connsiteY161" fmla="*/ 1389139 h 2922431"/>
                <a:gd name="connsiteX162" fmla="*/ 394346 w 3951653"/>
                <a:gd name="connsiteY162" fmla="*/ 1303027 h 2922431"/>
                <a:gd name="connsiteX163" fmla="*/ 1584951 w 3951653"/>
                <a:gd name="connsiteY163" fmla="*/ 1184397 h 2922431"/>
                <a:gd name="connsiteX164" fmla="*/ 1057908 w 3951653"/>
                <a:gd name="connsiteY164" fmla="*/ 2502857 h 2922431"/>
                <a:gd name="connsiteX165" fmla="*/ 1523378 w 3951653"/>
                <a:gd name="connsiteY165" fmla="*/ 2559844 h 2922431"/>
                <a:gd name="connsiteX166" fmla="*/ 1933739 w 3951653"/>
                <a:gd name="connsiteY166" fmla="*/ 1517606 h 2922431"/>
                <a:gd name="connsiteX167" fmla="*/ 1584951 w 3951653"/>
                <a:gd name="connsiteY167" fmla="*/ 1184397 h 2922431"/>
                <a:gd name="connsiteX168" fmla="*/ 405497 w 3951653"/>
                <a:gd name="connsiteY168" fmla="*/ 1063408 h 2922431"/>
                <a:gd name="connsiteX169" fmla="*/ 438833 w 3951653"/>
                <a:gd name="connsiteY169" fmla="*/ 1168585 h 2922431"/>
                <a:gd name="connsiteX170" fmla="*/ 306496 w 3951653"/>
                <a:gd name="connsiteY170" fmla="*/ 1223354 h 2922431"/>
                <a:gd name="connsiteX171" fmla="*/ 251323 w 3951653"/>
                <a:gd name="connsiteY171" fmla="*/ 1105347 h 2922431"/>
                <a:gd name="connsiteX172" fmla="*/ 289827 w 3951653"/>
                <a:gd name="connsiteY172" fmla="*/ 1094364 h 2922431"/>
                <a:gd name="connsiteX173" fmla="*/ 405497 w 3951653"/>
                <a:gd name="connsiteY173" fmla="*/ 1063408 h 2922431"/>
                <a:gd name="connsiteX174" fmla="*/ 1358748 w 3951653"/>
                <a:gd name="connsiteY174" fmla="*/ 992093 h 2922431"/>
                <a:gd name="connsiteX175" fmla="*/ 1214732 w 3951653"/>
                <a:gd name="connsiteY175" fmla="*/ 1138002 h 2922431"/>
                <a:gd name="connsiteX176" fmla="*/ 1358747 w 3951653"/>
                <a:gd name="connsiteY176" fmla="*/ 1283911 h 2922431"/>
                <a:gd name="connsiteX177" fmla="*/ 1502763 w 3951653"/>
                <a:gd name="connsiteY177" fmla="*/ 1138003 h 2922431"/>
                <a:gd name="connsiteX178" fmla="*/ 1358748 w 3951653"/>
                <a:gd name="connsiteY178" fmla="*/ 992093 h 2922431"/>
                <a:gd name="connsiteX179" fmla="*/ 1287889 w 3951653"/>
                <a:gd name="connsiteY179" fmla="*/ 812101 h 2922431"/>
                <a:gd name="connsiteX180" fmla="*/ 1586339 w 3951653"/>
                <a:gd name="connsiteY180" fmla="*/ 926401 h 2922431"/>
                <a:gd name="connsiteX181" fmla="*/ 1586093 w 3951653"/>
                <a:gd name="connsiteY181" fmla="*/ 1014410 h 2922431"/>
                <a:gd name="connsiteX182" fmla="*/ 2054578 w 3951653"/>
                <a:gd name="connsiteY182" fmla="*/ 1474785 h 2922431"/>
                <a:gd name="connsiteX183" fmla="*/ 1597377 w 3951653"/>
                <a:gd name="connsiteY183" fmla="*/ 2671183 h 2922431"/>
                <a:gd name="connsiteX184" fmla="*/ 967214 w 3951653"/>
                <a:gd name="connsiteY184" fmla="*/ 2653602 h 2922431"/>
                <a:gd name="connsiteX185" fmla="*/ 891013 w 3951653"/>
                <a:gd name="connsiteY185" fmla="*/ 2704402 h 2922431"/>
                <a:gd name="connsiteX186" fmla="*/ 585968 w 3951653"/>
                <a:gd name="connsiteY186" fmla="*/ 2572757 h 2922431"/>
                <a:gd name="connsiteX187" fmla="*/ 1287889 w 3951653"/>
                <a:gd name="connsiteY187" fmla="*/ 812101 h 2922431"/>
                <a:gd name="connsiteX188" fmla="*/ 843388 w 3951653"/>
                <a:gd name="connsiteY188" fmla="*/ 697804 h 2922431"/>
                <a:gd name="connsiteX189" fmla="*/ 1081514 w 3951653"/>
                <a:gd name="connsiteY189" fmla="*/ 783529 h 2922431"/>
                <a:gd name="connsiteX190" fmla="*/ 1119950 w 3951653"/>
                <a:gd name="connsiteY190" fmla="*/ 731107 h 2922431"/>
                <a:gd name="connsiteX191" fmla="*/ 1221478 w 3951653"/>
                <a:gd name="connsiteY191" fmla="*/ 768758 h 2922431"/>
                <a:gd name="connsiteX192" fmla="*/ 523973 w 3951653"/>
                <a:gd name="connsiteY192" fmla="*/ 2544684 h 2922431"/>
                <a:gd name="connsiteX193" fmla="*/ 431971 w 3951653"/>
                <a:gd name="connsiteY193" fmla="*/ 2500684 h 2922431"/>
                <a:gd name="connsiteX194" fmla="*/ 433814 w 3951653"/>
                <a:gd name="connsiteY194" fmla="*/ 2434530 h 2922431"/>
                <a:gd name="connsiteX195" fmla="*/ 198863 w 3951653"/>
                <a:gd name="connsiteY195" fmla="*/ 2304353 h 2922431"/>
                <a:gd name="connsiteX196" fmla="*/ 275064 w 3951653"/>
                <a:gd name="connsiteY196" fmla="*/ 2101154 h 2922431"/>
                <a:gd name="connsiteX197" fmla="*/ 551289 w 3951653"/>
                <a:gd name="connsiteY197" fmla="*/ 2158304 h 2922431"/>
                <a:gd name="connsiteX198" fmla="*/ 976738 w 3951653"/>
                <a:gd name="connsiteY198" fmla="*/ 1075629 h 2922431"/>
                <a:gd name="connsiteX199" fmla="*/ 735438 w 3951653"/>
                <a:gd name="connsiteY199" fmla="*/ 901004 h 2922431"/>
                <a:gd name="connsiteX200" fmla="*/ 843388 w 3951653"/>
                <a:gd name="connsiteY200" fmla="*/ 697804 h 2922431"/>
                <a:gd name="connsiteX201" fmla="*/ 242980 w 3951653"/>
                <a:gd name="connsiteY201" fmla="*/ 112486 h 2922431"/>
                <a:gd name="connsiteX202" fmla="*/ 394801 w 3951653"/>
                <a:gd name="connsiteY202" fmla="*/ 224085 h 2922431"/>
                <a:gd name="connsiteX203" fmla="*/ 400738 w 3951653"/>
                <a:gd name="connsiteY203" fmla="*/ 256697 h 2922431"/>
                <a:gd name="connsiteX204" fmla="*/ 440959 w 3951653"/>
                <a:gd name="connsiteY204" fmla="*/ 226623 h 2922431"/>
                <a:gd name="connsiteX205" fmla="*/ 505094 w 3951653"/>
                <a:gd name="connsiteY205" fmla="*/ 212264 h 2922431"/>
                <a:gd name="connsiteX206" fmla="*/ 656915 w 3951653"/>
                <a:gd name="connsiteY206" fmla="*/ 323864 h 2922431"/>
                <a:gd name="connsiteX207" fmla="*/ 663539 w 3951653"/>
                <a:gd name="connsiteY207" fmla="*/ 360256 h 2922431"/>
                <a:gd name="connsiteX208" fmla="*/ 673915 w 3951653"/>
                <a:gd name="connsiteY208" fmla="*/ 343187 h 2922431"/>
                <a:gd name="connsiteX209" fmla="*/ 748170 w 3951653"/>
                <a:gd name="connsiteY209" fmla="*/ 309079 h 2922431"/>
                <a:gd name="connsiteX210" fmla="*/ 853181 w 3951653"/>
                <a:gd name="connsiteY210" fmla="*/ 425533 h 2922431"/>
                <a:gd name="connsiteX211" fmla="*/ 748169 w 3951653"/>
                <a:gd name="connsiteY211" fmla="*/ 541989 h 2922431"/>
                <a:gd name="connsiteX212" fmla="*/ 707295 w 3951653"/>
                <a:gd name="connsiteY212" fmla="*/ 532836 h 2922431"/>
                <a:gd name="connsiteX213" fmla="*/ 696429 w 3951653"/>
                <a:gd name="connsiteY213" fmla="*/ 524713 h 2922431"/>
                <a:gd name="connsiteX214" fmla="*/ 691585 w 3951653"/>
                <a:gd name="connsiteY214" fmla="*/ 551323 h 2922431"/>
                <a:gd name="connsiteX215" fmla="*/ 594826 w 3951653"/>
                <a:gd name="connsiteY215" fmla="*/ 622449 h 2922431"/>
                <a:gd name="connsiteX216" fmla="*/ 568123 w 3951653"/>
                <a:gd name="connsiteY216" fmla="*/ 616471 h 2922431"/>
                <a:gd name="connsiteX217" fmla="*/ 567828 w 3951653"/>
                <a:gd name="connsiteY217" fmla="*/ 618092 h 2922431"/>
                <a:gd name="connsiteX218" fmla="*/ 529782 w 3951653"/>
                <a:gd name="connsiteY218" fmla="*/ 669328 h 2922431"/>
                <a:gd name="connsiteX219" fmla="*/ 518483 w 3951653"/>
                <a:gd name="connsiteY219" fmla="*/ 675352 h 2922431"/>
                <a:gd name="connsiteX220" fmla="*/ 524696 w 3951653"/>
                <a:gd name="connsiteY220" fmla="*/ 685570 h 2922431"/>
                <a:gd name="connsiteX221" fmla="*/ 532948 w 3951653"/>
                <a:gd name="connsiteY221" fmla="*/ 730900 h 2922431"/>
                <a:gd name="connsiteX222" fmla="*/ 468812 w 3951653"/>
                <a:gd name="connsiteY222" fmla="*/ 838202 h 2922431"/>
                <a:gd name="connsiteX223" fmla="*/ 452434 w 3951653"/>
                <a:gd name="connsiteY223" fmla="*/ 841869 h 2922431"/>
                <a:gd name="connsiteX224" fmla="*/ 448649 w 3951653"/>
                <a:gd name="connsiteY224" fmla="*/ 862662 h 2922431"/>
                <a:gd name="connsiteX225" fmla="*/ 392765 w 3951653"/>
                <a:gd name="connsiteY225" fmla="*/ 924634 h 2922431"/>
                <a:gd name="connsiteX226" fmla="*/ 358642 w 3951653"/>
                <a:gd name="connsiteY226" fmla="*/ 932274 h 2922431"/>
                <a:gd name="connsiteX227" fmla="*/ 366018 w 3951653"/>
                <a:gd name="connsiteY227" fmla="*/ 972796 h 2922431"/>
                <a:gd name="connsiteX228" fmla="*/ 261008 w 3951653"/>
                <a:gd name="connsiteY228" fmla="*/ 1089251 h 2922431"/>
                <a:gd name="connsiteX229" fmla="*/ 155996 w 3951653"/>
                <a:gd name="connsiteY229" fmla="*/ 972797 h 2922431"/>
                <a:gd name="connsiteX230" fmla="*/ 220133 w 3951653"/>
                <a:gd name="connsiteY230" fmla="*/ 865493 h 2922431"/>
                <a:gd name="connsiteX231" fmla="*/ 254256 w 3951653"/>
                <a:gd name="connsiteY231" fmla="*/ 857853 h 2922431"/>
                <a:gd name="connsiteX232" fmla="*/ 246879 w 3951653"/>
                <a:gd name="connsiteY232" fmla="*/ 817332 h 2922431"/>
                <a:gd name="connsiteX233" fmla="*/ 311015 w 3951653"/>
                <a:gd name="connsiteY233" fmla="*/ 710029 h 2922431"/>
                <a:gd name="connsiteX234" fmla="*/ 327394 w 3951653"/>
                <a:gd name="connsiteY234" fmla="*/ 706361 h 2922431"/>
                <a:gd name="connsiteX235" fmla="*/ 331178 w 3951653"/>
                <a:gd name="connsiteY235" fmla="*/ 685570 h 2922431"/>
                <a:gd name="connsiteX236" fmla="*/ 353683 w 3951653"/>
                <a:gd name="connsiteY236" fmla="*/ 648553 h 2922431"/>
                <a:gd name="connsiteX237" fmla="*/ 380150 w 3951653"/>
                <a:gd name="connsiteY237" fmla="*/ 628764 h 2922431"/>
                <a:gd name="connsiteX238" fmla="*/ 374311 w 3951653"/>
                <a:gd name="connsiteY238" fmla="*/ 618091 h 2922431"/>
                <a:gd name="connsiteX239" fmla="*/ 373872 w 3951653"/>
                <a:gd name="connsiteY239" fmla="*/ 615681 h 2922431"/>
                <a:gd name="connsiteX240" fmla="*/ 369166 w 3951653"/>
                <a:gd name="connsiteY240" fmla="*/ 616734 h 2922431"/>
                <a:gd name="connsiteX241" fmla="*/ 323023 w 3951653"/>
                <a:gd name="connsiteY241" fmla="*/ 608997 h 2922431"/>
                <a:gd name="connsiteX242" fmla="*/ 299293 w 3951653"/>
                <a:gd name="connsiteY242" fmla="*/ 596346 h 2922431"/>
                <a:gd name="connsiteX243" fmla="*/ 298158 w 3951653"/>
                <a:gd name="connsiteY243" fmla="*/ 602581 h 2922431"/>
                <a:gd name="connsiteX244" fmla="*/ 155175 w 3951653"/>
                <a:gd name="connsiteY244" fmla="*/ 707684 h 2922431"/>
                <a:gd name="connsiteX245" fmla="*/ 0 w 3951653"/>
                <a:gd name="connsiteY245" fmla="*/ 535598 h 2922431"/>
                <a:gd name="connsiteX246" fmla="*/ 94774 w 3951653"/>
                <a:gd name="connsiteY246" fmla="*/ 377034 h 2922431"/>
                <a:gd name="connsiteX247" fmla="*/ 97290 w 3951653"/>
                <a:gd name="connsiteY247" fmla="*/ 376470 h 2922431"/>
                <a:gd name="connsiteX248" fmla="*/ 85618 w 3951653"/>
                <a:gd name="connsiteY248" fmla="*/ 349547 h 2922431"/>
                <a:gd name="connsiteX249" fmla="*/ 78211 w 3951653"/>
                <a:gd name="connsiteY249" fmla="*/ 295210 h 2922431"/>
                <a:gd name="connsiteX250" fmla="*/ 242980 w 3951653"/>
                <a:gd name="connsiteY250" fmla="*/ 112486 h 2922431"/>
                <a:gd name="connsiteX251" fmla="*/ 744717 w 3951653"/>
                <a:gd name="connsiteY251" fmla="*/ 7286 h 2922431"/>
                <a:gd name="connsiteX252" fmla="*/ 816726 w 3951653"/>
                <a:gd name="connsiteY252" fmla="*/ 95892 h 2922431"/>
                <a:gd name="connsiteX253" fmla="*/ 744717 w 3951653"/>
                <a:gd name="connsiteY253" fmla="*/ 184496 h 2922431"/>
                <a:gd name="connsiteX254" fmla="*/ 672710 w 3951653"/>
                <a:gd name="connsiteY254" fmla="*/ 95892 h 2922431"/>
                <a:gd name="connsiteX255" fmla="*/ 744717 w 3951653"/>
                <a:gd name="connsiteY255" fmla="*/ 7286 h 2922431"/>
                <a:gd name="connsiteX256" fmla="*/ 468892 w 3951653"/>
                <a:gd name="connsiteY256" fmla="*/ 0 h 2922431"/>
                <a:gd name="connsiteX257" fmla="*/ 517648 w 3951653"/>
                <a:gd name="connsiteY257" fmla="*/ 59995 h 2922431"/>
                <a:gd name="connsiteX258" fmla="*/ 468892 w 3951653"/>
                <a:gd name="connsiteY258" fmla="*/ 119990 h 2922431"/>
                <a:gd name="connsiteX259" fmla="*/ 420135 w 3951653"/>
                <a:gd name="connsiteY259" fmla="*/ 59995 h 2922431"/>
                <a:gd name="connsiteX260" fmla="*/ 468892 w 3951653"/>
                <a:gd name="connsiteY26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1584951 w 3951653"/>
                <a:gd name="connsiteY166" fmla="*/ 1184397 h 2922431"/>
                <a:gd name="connsiteX167" fmla="*/ 405497 w 3951653"/>
                <a:gd name="connsiteY167" fmla="*/ 1063408 h 2922431"/>
                <a:gd name="connsiteX168" fmla="*/ 438833 w 3951653"/>
                <a:gd name="connsiteY168" fmla="*/ 1168585 h 2922431"/>
                <a:gd name="connsiteX169" fmla="*/ 306496 w 3951653"/>
                <a:gd name="connsiteY169" fmla="*/ 1223354 h 2922431"/>
                <a:gd name="connsiteX170" fmla="*/ 251323 w 3951653"/>
                <a:gd name="connsiteY170" fmla="*/ 1105347 h 2922431"/>
                <a:gd name="connsiteX171" fmla="*/ 289827 w 3951653"/>
                <a:gd name="connsiteY171" fmla="*/ 1094364 h 2922431"/>
                <a:gd name="connsiteX172" fmla="*/ 405497 w 3951653"/>
                <a:gd name="connsiteY172" fmla="*/ 1063408 h 2922431"/>
                <a:gd name="connsiteX173" fmla="*/ 1358748 w 3951653"/>
                <a:gd name="connsiteY173" fmla="*/ 992093 h 2922431"/>
                <a:gd name="connsiteX174" fmla="*/ 1214732 w 3951653"/>
                <a:gd name="connsiteY174" fmla="*/ 1138002 h 2922431"/>
                <a:gd name="connsiteX175" fmla="*/ 1358747 w 3951653"/>
                <a:gd name="connsiteY175" fmla="*/ 1283911 h 2922431"/>
                <a:gd name="connsiteX176" fmla="*/ 1502763 w 3951653"/>
                <a:gd name="connsiteY176" fmla="*/ 1138003 h 2922431"/>
                <a:gd name="connsiteX177" fmla="*/ 1358748 w 3951653"/>
                <a:gd name="connsiteY177" fmla="*/ 992093 h 2922431"/>
                <a:gd name="connsiteX178" fmla="*/ 1287889 w 3951653"/>
                <a:gd name="connsiteY178" fmla="*/ 812101 h 2922431"/>
                <a:gd name="connsiteX179" fmla="*/ 1586339 w 3951653"/>
                <a:gd name="connsiteY179" fmla="*/ 926401 h 2922431"/>
                <a:gd name="connsiteX180" fmla="*/ 1586093 w 3951653"/>
                <a:gd name="connsiteY180" fmla="*/ 1014410 h 2922431"/>
                <a:gd name="connsiteX181" fmla="*/ 2054578 w 3951653"/>
                <a:gd name="connsiteY181" fmla="*/ 1474785 h 2922431"/>
                <a:gd name="connsiteX182" fmla="*/ 1597377 w 3951653"/>
                <a:gd name="connsiteY182" fmla="*/ 2671183 h 2922431"/>
                <a:gd name="connsiteX183" fmla="*/ 967214 w 3951653"/>
                <a:gd name="connsiteY183" fmla="*/ 2653602 h 2922431"/>
                <a:gd name="connsiteX184" fmla="*/ 891013 w 3951653"/>
                <a:gd name="connsiteY184" fmla="*/ 2704402 h 2922431"/>
                <a:gd name="connsiteX185" fmla="*/ 585968 w 3951653"/>
                <a:gd name="connsiteY185" fmla="*/ 2572757 h 2922431"/>
                <a:gd name="connsiteX186" fmla="*/ 1287889 w 3951653"/>
                <a:gd name="connsiteY186" fmla="*/ 812101 h 2922431"/>
                <a:gd name="connsiteX187" fmla="*/ 843388 w 3951653"/>
                <a:gd name="connsiteY187" fmla="*/ 697804 h 2922431"/>
                <a:gd name="connsiteX188" fmla="*/ 1081514 w 3951653"/>
                <a:gd name="connsiteY188" fmla="*/ 783529 h 2922431"/>
                <a:gd name="connsiteX189" fmla="*/ 1119950 w 3951653"/>
                <a:gd name="connsiteY189" fmla="*/ 731107 h 2922431"/>
                <a:gd name="connsiteX190" fmla="*/ 1221478 w 3951653"/>
                <a:gd name="connsiteY190" fmla="*/ 768758 h 2922431"/>
                <a:gd name="connsiteX191" fmla="*/ 523973 w 3951653"/>
                <a:gd name="connsiteY191" fmla="*/ 2544684 h 2922431"/>
                <a:gd name="connsiteX192" fmla="*/ 431971 w 3951653"/>
                <a:gd name="connsiteY192" fmla="*/ 2500684 h 2922431"/>
                <a:gd name="connsiteX193" fmla="*/ 433814 w 3951653"/>
                <a:gd name="connsiteY193" fmla="*/ 2434530 h 2922431"/>
                <a:gd name="connsiteX194" fmla="*/ 198863 w 3951653"/>
                <a:gd name="connsiteY194" fmla="*/ 2304353 h 2922431"/>
                <a:gd name="connsiteX195" fmla="*/ 275064 w 3951653"/>
                <a:gd name="connsiteY195" fmla="*/ 2101154 h 2922431"/>
                <a:gd name="connsiteX196" fmla="*/ 551289 w 3951653"/>
                <a:gd name="connsiteY196" fmla="*/ 2158304 h 2922431"/>
                <a:gd name="connsiteX197" fmla="*/ 976738 w 3951653"/>
                <a:gd name="connsiteY197" fmla="*/ 1075629 h 2922431"/>
                <a:gd name="connsiteX198" fmla="*/ 735438 w 3951653"/>
                <a:gd name="connsiteY198" fmla="*/ 901004 h 2922431"/>
                <a:gd name="connsiteX199" fmla="*/ 843388 w 3951653"/>
                <a:gd name="connsiteY199" fmla="*/ 697804 h 2922431"/>
                <a:gd name="connsiteX200" fmla="*/ 242980 w 3951653"/>
                <a:gd name="connsiteY200" fmla="*/ 112486 h 2922431"/>
                <a:gd name="connsiteX201" fmla="*/ 394801 w 3951653"/>
                <a:gd name="connsiteY201" fmla="*/ 224085 h 2922431"/>
                <a:gd name="connsiteX202" fmla="*/ 400738 w 3951653"/>
                <a:gd name="connsiteY202" fmla="*/ 256697 h 2922431"/>
                <a:gd name="connsiteX203" fmla="*/ 440959 w 3951653"/>
                <a:gd name="connsiteY203" fmla="*/ 226623 h 2922431"/>
                <a:gd name="connsiteX204" fmla="*/ 505094 w 3951653"/>
                <a:gd name="connsiteY204" fmla="*/ 212264 h 2922431"/>
                <a:gd name="connsiteX205" fmla="*/ 656915 w 3951653"/>
                <a:gd name="connsiteY205" fmla="*/ 323864 h 2922431"/>
                <a:gd name="connsiteX206" fmla="*/ 663539 w 3951653"/>
                <a:gd name="connsiteY206" fmla="*/ 360256 h 2922431"/>
                <a:gd name="connsiteX207" fmla="*/ 673915 w 3951653"/>
                <a:gd name="connsiteY207" fmla="*/ 343187 h 2922431"/>
                <a:gd name="connsiteX208" fmla="*/ 748170 w 3951653"/>
                <a:gd name="connsiteY208" fmla="*/ 309079 h 2922431"/>
                <a:gd name="connsiteX209" fmla="*/ 853181 w 3951653"/>
                <a:gd name="connsiteY209" fmla="*/ 425533 h 2922431"/>
                <a:gd name="connsiteX210" fmla="*/ 748169 w 3951653"/>
                <a:gd name="connsiteY210" fmla="*/ 541989 h 2922431"/>
                <a:gd name="connsiteX211" fmla="*/ 707295 w 3951653"/>
                <a:gd name="connsiteY211" fmla="*/ 532836 h 2922431"/>
                <a:gd name="connsiteX212" fmla="*/ 696429 w 3951653"/>
                <a:gd name="connsiteY212" fmla="*/ 524713 h 2922431"/>
                <a:gd name="connsiteX213" fmla="*/ 691585 w 3951653"/>
                <a:gd name="connsiteY213" fmla="*/ 551323 h 2922431"/>
                <a:gd name="connsiteX214" fmla="*/ 594826 w 3951653"/>
                <a:gd name="connsiteY214" fmla="*/ 622449 h 2922431"/>
                <a:gd name="connsiteX215" fmla="*/ 568123 w 3951653"/>
                <a:gd name="connsiteY215" fmla="*/ 616471 h 2922431"/>
                <a:gd name="connsiteX216" fmla="*/ 567828 w 3951653"/>
                <a:gd name="connsiteY216" fmla="*/ 618092 h 2922431"/>
                <a:gd name="connsiteX217" fmla="*/ 529782 w 3951653"/>
                <a:gd name="connsiteY217" fmla="*/ 669328 h 2922431"/>
                <a:gd name="connsiteX218" fmla="*/ 518483 w 3951653"/>
                <a:gd name="connsiteY218" fmla="*/ 675352 h 2922431"/>
                <a:gd name="connsiteX219" fmla="*/ 524696 w 3951653"/>
                <a:gd name="connsiteY219" fmla="*/ 685570 h 2922431"/>
                <a:gd name="connsiteX220" fmla="*/ 532948 w 3951653"/>
                <a:gd name="connsiteY220" fmla="*/ 730900 h 2922431"/>
                <a:gd name="connsiteX221" fmla="*/ 468812 w 3951653"/>
                <a:gd name="connsiteY221" fmla="*/ 838202 h 2922431"/>
                <a:gd name="connsiteX222" fmla="*/ 452434 w 3951653"/>
                <a:gd name="connsiteY222" fmla="*/ 841869 h 2922431"/>
                <a:gd name="connsiteX223" fmla="*/ 448649 w 3951653"/>
                <a:gd name="connsiteY223" fmla="*/ 862662 h 2922431"/>
                <a:gd name="connsiteX224" fmla="*/ 392765 w 3951653"/>
                <a:gd name="connsiteY224" fmla="*/ 924634 h 2922431"/>
                <a:gd name="connsiteX225" fmla="*/ 358642 w 3951653"/>
                <a:gd name="connsiteY225" fmla="*/ 932274 h 2922431"/>
                <a:gd name="connsiteX226" fmla="*/ 366018 w 3951653"/>
                <a:gd name="connsiteY226" fmla="*/ 972796 h 2922431"/>
                <a:gd name="connsiteX227" fmla="*/ 261008 w 3951653"/>
                <a:gd name="connsiteY227" fmla="*/ 1089251 h 2922431"/>
                <a:gd name="connsiteX228" fmla="*/ 155996 w 3951653"/>
                <a:gd name="connsiteY228" fmla="*/ 972797 h 2922431"/>
                <a:gd name="connsiteX229" fmla="*/ 220133 w 3951653"/>
                <a:gd name="connsiteY229" fmla="*/ 865493 h 2922431"/>
                <a:gd name="connsiteX230" fmla="*/ 254256 w 3951653"/>
                <a:gd name="connsiteY230" fmla="*/ 857853 h 2922431"/>
                <a:gd name="connsiteX231" fmla="*/ 246879 w 3951653"/>
                <a:gd name="connsiteY231" fmla="*/ 817332 h 2922431"/>
                <a:gd name="connsiteX232" fmla="*/ 311015 w 3951653"/>
                <a:gd name="connsiteY232" fmla="*/ 710029 h 2922431"/>
                <a:gd name="connsiteX233" fmla="*/ 327394 w 3951653"/>
                <a:gd name="connsiteY233" fmla="*/ 706361 h 2922431"/>
                <a:gd name="connsiteX234" fmla="*/ 331178 w 3951653"/>
                <a:gd name="connsiteY234" fmla="*/ 685570 h 2922431"/>
                <a:gd name="connsiteX235" fmla="*/ 353683 w 3951653"/>
                <a:gd name="connsiteY235" fmla="*/ 648553 h 2922431"/>
                <a:gd name="connsiteX236" fmla="*/ 380150 w 3951653"/>
                <a:gd name="connsiteY236" fmla="*/ 628764 h 2922431"/>
                <a:gd name="connsiteX237" fmla="*/ 374311 w 3951653"/>
                <a:gd name="connsiteY237" fmla="*/ 618091 h 2922431"/>
                <a:gd name="connsiteX238" fmla="*/ 373872 w 3951653"/>
                <a:gd name="connsiteY238" fmla="*/ 615681 h 2922431"/>
                <a:gd name="connsiteX239" fmla="*/ 369166 w 3951653"/>
                <a:gd name="connsiteY239" fmla="*/ 616734 h 2922431"/>
                <a:gd name="connsiteX240" fmla="*/ 323023 w 3951653"/>
                <a:gd name="connsiteY240" fmla="*/ 608997 h 2922431"/>
                <a:gd name="connsiteX241" fmla="*/ 299293 w 3951653"/>
                <a:gd name="connsiteY241" fmla="*/ 596346 h 2922431"/>
                <a:gd name="connsiteX242" fmla="*/ 298158 w 3951653"/>
                <a:gd name="connsiteY242" fmla="*/ 602581 h 2922431"/>
                <a:gd name="connsiteX243" fmla="*/ 155175 w 3951653"/>
                <a:gd name="connsiteY243" fmla="*/ 707684 h 2922431"/>
                <a:gd name="connsiteX244" fmla="*/ 0 w 3951653"/>
                <a:gd name="connsiteY244" fmla="*/ 535598 h 2922431"/>
                <a:gd name="connsiteX245" fmla="*/ 94774 w 3951653"/>
                <a:gd name="connsiteY245" fmla="*/ 377034 h 2922431"/>
                <a:gd name="connsiteX246" fmla="*/ 97290 w 3951653"/>
                <a:gd name="connsiteY246" fmla="*/ 376470 h 2922431"/>
                <a:gd name="connsiteX247" fmla="*/ 85618 w 3951653"/>
                <a:gd name="connsiteY247" fmla="*/ 349547 h 2922431"/>
                <a:gd name="connsiteX248" fmla="*/ 78211 w 3951653"/>
                <a:gd name="connsiteY248" fmla="*/ 295210 h 2922431"/>
                <a:gd name="connsiteX249" fmla="*/ 242980 w 3951653"/>
                <a:gd name="connsiteY249" fmla="*/ 112486 h 2922431"/>
                <a:gd name="connsiteX250" fmla="*/ 744717 w 3951653"/>
                <a:gd name="connsiteY250" fmla="*/ 7286 h 2922431"/>
                <a:gd name="connsiteX251" fmla="*/ 816726 w 3951653"/>
                <a:gd name="connsiteY251" fmla="*/ 95892 h 2922431"/>
                <a:gd name="connsiteX252" fmla="*/ 744717 w 3951653"/>
                <a:gd name="connsiteY252" fmla="*/ 184496 h 2922431"/>
                <a:gd name="connsiteX253" fmla="*/ 672710 w 3951653"/>
                <a:gd name="connsiteY253" fmla="*/ 95892 h 2922431"/>
                <a:gd name="connsiteX254" fmla="*/ 744717 w 3951653"/>
                <a:gd name="connsiteY254" fmla="*/ 7286 h 2922431"/>
                <a:gd name="connsiteX255" fmla="*/ 468892 w 3951653"/>
                <a:gd name="connsiteY255" fmla="*/ 0 h 2922431"/>
                <a:gd name="connsiteX256" fmla="*/ 517648 w 3951653"/>
                <a:gd name="connsiteY256" fmla="*/ 59995 h 2922431"/>
                <a:gd name="connsiteX257" fmla="*/ 468892 w 3951653"/>
                <a:gd name="connsiteY257" fmla="*/ 119990 h 2922431"/>
                <a:gd name="connsiteX258" fmla="*/ 420135 w 3951653"/>
                <a:gd name="connsiteY258" fmla="*/ 59995 h 2922431"/>
                <a:gd name="connsiteX259" fmla="*/ 468892 w 3951653"/>
                <a:gd name="connsiteY25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1000369 w 3951653"/>
                <a:gd name="connsiteY131" fmla="*/ 1732290 h 2922431"/>
                <a:gd name="connsiteX132" fmla="*/ 978800 w 3951653"/>
                <a:gd name="connsiteY132" fmla="*/ 1918355 h 2922431"/>
                <a:gd name="connsiteX133" fmla="*/ 1026437 w 3951653"/>
                <a:gd name="connsiteY133" fmla="*/ 2099505 h 2922431"/>
                <a:gd name="connsiteX134" fmla="*/ 1048005 w 3951653"/>
                <a:gd name="connsiteY134" fmla="*/ 1913443 h 2922431"/>
                <a:gd name="connsiteX135" fmla="*/ 1000369 w 3951653"/>
                <a:gd name="connsiteY135" fmla="*/ 1732290 h 2922431"/>
                <a:gd name="connsiteX136" fmla="*/ 1660555 w 3951653"/>
                <a:gd name="connsiteY136" fmla="*/ 1553217 h 2922431"/>
                <a:gd name="connsiteX137" fmla="*/ 1738542 w 3951653"/>
                <a:gd name="connsiteY137" fmla="*/ 1603223 h 2922431"/>
                <a:gd name="connsiteX138" fmla="*/ 1717110 w 3951653"/>
                <a:gd name="connsiteY138" fmla="*/ 1715545 h 2922431"/>
                <a:gd name="connsiteX139" fmla="*/ 1617693 w 3951653"/>
                <a:gd name="connsiteY139" fmla="*/ 1644107 h 2922431"/>
                <a:gd name="connsiteX140" fmla="*/ 1660555 w 3951653"/>
                <a:gd name="connsiteY140" fmla="*/ 1553217 h 2922431"/>
                <a:gd name="connsiteX141" fmla="*/ 1119548 w 3951653"/>
                <a:gd name="connsiteY141" fmla="*/ 1458296 h 2922431"/>
                <a:gd name="connsiteX142" fmla="*/ 1104848 w 3951653"/>
                <a:gd name="connsiteY142" fmla="*/ 1759674 h 2922431"/>
                <a:gd name="connsiteX143" fmla="*/ 1161974 w 3951653"/>
                <a:gd name="connsiteY143" fmla="*/ 2055952 h 2922431"/>
                <a:gd name="connsiteX144" fmla="*/ 1176673 w 3951653"/>
                <a:gd name="connsiteY144" fmla="*/ 1754575 h 2922431"/>
                <a:gd name="connsiteX145" fmla="*/ 1119548 w 3951653"/>
                <a:gd name="connsiteY145" fmla="*/ 1458296 h 2922431"/>
                <a:gd name="connsiteX146" fmla="*/ 578603 w 3951653"/>
                <a:gd name="connsiteY146" fmla="*/ 1457544 h 2922431"/>
                <a:gd name="connsiteX147" fmla="*/ 618108 w 3951653"/>
                <a:gd name="connsiteY147" fmla="*/ 1506154 h 2922431"/>
                <a:gd name="connsiteX148" fmla="*/ 578603 w 3951653"/>
                <a:gd name="connsiteY148" fmla="*/ 1554764 h 2922431"/>
                <a:gd name="connsiteX149" fmla="*/ 539098 w 3951653"/>
                <a:gd name="connsiteY149" fmla="*/ 1506155 h 2922431"/>
                <a:gd name="connsiteX150" fmla="*/ 578603 w 3951653"/>
                <a:gd name="connsiteY150" fmla="*/ 1457544 h 2922431"/>
                <a:gd name="connsiteX151" fmla="*/ 1212801 w 3951653"/>
                <a:gd name="connsiteY151" fmla="*/ 1457091 h 2922431"/>
                <a:gd name="connsiteX152" fmla="*/ 1219094 w 3951653"/>
                <a:gd name="connsiteY152" fmla="*/ 1644295 h 2922431"/>
                <a:gd name="connsiteX153" fmla="*/ 1293097 w 3951653"/>
                <a:gd name="connsiteY153" fmla="*/ 1816367 h 2922431"/>
                <a:gd name="connsiteX154" fmla="*/ 1286804 w 3951653"/>
                <a:gd name="connsiteY154" fmla="*/ 1629164 h 2922431"/>
                <a:gd name="connsiteX155" fmla="*/ 1212801 w 3951653"/>
                <a:gd name="connsiteY155" fmla="*/ 1457091 h 2922431"/>
                <a:gd name="connsiteX156" fmla="*/ 394346 w 3951653"/>
                <a:gd name="connsiteY156" fmla="*/ 1303027 h 2922431"/>
                <a:gd name="connsiteX157" fmla="*/ 464328 w 3951653"/>
                <a:gd name="connsiteY157" fmla="*/ 1389139 h 2922431"/>
                <a:gd name="connsiteX158" fmla="*/ 394346 w 3951653"/>
                <a:gd name="connsiteY158" fmla="*/ 1475252 h 2922431"/>
                <a:gd name="connsiteX159" fmla="*/ 324364 w 3951653"/>
                <a:gd name="connsiteY159" fmla="*/ 1389139 h 2922431"/>
                <a:gd name="connsiteX160" fmla="*/ 394346 w 3951653"/>
                <a:gd name="connsiteY160" fmla="*/ 1303027 h 2922431"/>
                <a:gd name="connsiteX161" fmla="*/ 1584951 w 3951653"/>
                <a:gd name="connsiteY161" fmla="*/ 1184397 h 2922431"/>
                <a:gd name="connsiteX162" fmla="*/ 1057908 w 3951653"/>
                <a:gd name="connsiteY162" fmla="*/ 2502857 h 2922431"/>
                <a:gd name="connsiteX163" fmla="*/ 1523378 w 3951653"/>
                <a:gd name="connsiteY163" fmla="*/ 2559844 h 2922431"/>
                <a:gd name="connsiteX164" fmla="*/ 1933739 w 3951653"/>
                <a:gd name="connsiteY164" fmla="*/ 1517606 h 2922431"/>
                <a:gd name="connsiteX165" fmla="*/ 1584951 w 3951653"/>
                <a:gd name="connsiteY165" fmla="*/ 1184397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1000369 w 3951653"/>
                <a:gd name="connsiteY130" fmla="*/ 1732290 h 2922431"/>
                <a:gd name="connsiteX131" fmla="*/ 978800 w 3951653"/>
                <a:gd name="connsiteY131" fmla="*/ 1918355 h 2922431"/>
                <a:gd name="connsiteX132" fmla="*/ 1026437 w 3951653"/>
                <a:gd name="connsiteY132" fmla="*/ 2099505 h 2922431"/>
                <a:gd name="connsiteX133" fmla="*/ 1048005 w 3951653"/>
                <a:gd name="connsiteY133" fmla="*/ 1913443 h 2922431"/>
                <a:gd name="connsiteX134" fmla="*/ 1000369 w 3951653"/>
                <a:gd name="connsiteY134" fmla="*/ 1732290 h 2922431"/>
                <a:gd name="connsiteX135" fmla="*/ 1660555 w 3951653"/>
                <a:gd name="connsiteY135" fmla="*/ 1553217 h 2922431"/>
                <a:gd name="connsiteX136" fmla="*/ 1738542 w 3951653"/>
                <a:gd name="connsiteY136" fmla="*/ 1603223 h 2922431"/>
                <a:gd name="connsiteX137" fmla="*/ 1717110 w 3951653"/>
                <a:gd name="connsiteY137" fmla="*/ 1715545 h 2922431"/>
                <a:gd name="connsiteX138" fmla="*/ 1617693 w 3951653"/>
                <a:gd name="connsiteY138" fmla="*/ 1644107 h 2922431"/>
                <a:gd name="connsiteX139" fmla="*/ 1660555 w 3951653"/>
                <a:gd name="connsiteY139" fmla="*/ 1553217 h 2922431"/>
                <a:gd name="connsiteX140" fmla="*/ 1119548 w 3951653"/>
                <a:gd name="connsiteY140" fmla="*/ 1458296 h 2922431"/>
                <a:gd name="connsiteX141" fmla="*/ 1104848 w 3951653"/>
                <a:gd name="connsiteY141" fmla="*/ 1759674 h 2922431"/>
                <a:gd name="connsiteX142" fmla="*/ 1161974 w 3951653"/>
                <a:gd name="connsiteY142" fmla="*/ 2055952 h 2922431"/>
                <a:gd name="connsiteX143" fmla="*/ 1176673 w 3951653"/>
                <a:gd name="connsiteY143" fmla="*/ 1754575 h 2922431"/>
                <a:gd name="connsiteX144" fmla="*/ 1119548 w 3951653"/>
                <a:gd name="connsiteY144" fmla="*/ 1458296 h 2922431"/>
                <a:gd name="connsiteX145" fmla="*/ 578603 w 3951653"/>
                <a:gd name="connsiteY145" fmla="*/ 1457544 h 2922431"/>
                <a:gd name="connsiteX146" fmla="*/ 618108 w 3951653"/>
                <a:gd name="connsiteY146" fmla="*/ 1506154 h 2922431"/>
                <a:gd name="connsiteX147" fmla="*/ 578603 w 3951653"/>
                <a:gd name="connsiteY147" fmla="*/ 1554764 h 2922431"/>
                <a:gd name="connsiteX148" fmla="*/ 539098 w 3951653"/>
                <a:gd name="connsiteY148" fmla="*/ 1506155 h 2922431"/>
                <a:gd name="connsiteX149" fmla="*/ 578603 w 3951653"/>
                <a:gd name="connsiteY149" fmla="*/ 1457544 h 2922431"/>
                <a:gd name="connsiteX150" fmla="*/ 1212801 w 3951653"/>
                <a:gd name="connsiteY150" fmla="*/ 1457091 h 2922431"/>
                <a:gd name="connsiteX151" fmla="*/ 1219094 w 3951653"/>
                <a:gd name="connsiteY151" fmla="*/ 1644295 h 2922431"/>
                <a:gd name="connsiteX152" fmla="*/ 1293097 w 3951653"/>
                <a:gd name="connsiteY152" fmla="*/ 1816367 h 2922431"/>
                <a:gd name="connsiteX153" fmla="*/ 1286804 w 3951653"/>
                <a:gd name="connsiteY153" fmla="*/ 1629164 h 2922431"/>
                <a:gd name="connsiteX154" fmla="*/ 1212801 w 3951653"/>
                <a:gd name="connsiteY154" fmla="*/ 1457091 h 2922431"/>
                <a:gd name="connsiteX155" fmla="*/ 394346 w 3951653"/>
                <a:gd name="connsiteY155" fmla="*/ 1303027 h 2922431"/>
                <a:gd name="connsiteX156" fmla="*/ 464328 w 3951653"/>
                <a:gd name="connsiteY156" fmla="*/ 1389139 h 2922431"/>
                <a:gd name="connsiteX157" fmla="*/ 394346 w 3951653"/>
                <a:gd name="connsiteY157" fmla="*/ 1475252 h 2922431"/>
                <a:gd name="connsiteX158" fmla="*/ 324364 w 3951653"/>
                <a:gd name="connsiteY158" fmla="*/ 1389139 h 2922431"/>
                <a:gd name="connsiteX159" fmla="*/ 394346 w 3951653"/>
                <a:gd name="connsiteY159" fmla="*/ 1303027 h 2922431"/>
                <a:gd name="connsiteX160" fmla="*/ 1584951 w 3951653"/>
                <a:gd name="connsiteY160" fmla="*/ 1184397 h 2922431"/>
                <a:gd name="connsiteX161" fmla="*/ 1057908 w 3951653"/>
                <a:gd name="connsiteY161" fmla="*/ 2502857 h 2922431"/>
                <a:gd name="connsiteX162" fmla="*/ 1523378 w 3951653"/>
                <a:gd name="connsiteY162" fmla="*/ 2559844 h 2922431"/>
                <a:gd name="connsiteX163" fmla="*/ 1933739 w 3951653"/>
                <a:gd name="connsiteY163" fmla="*/ 1517606 h 2922431"/>
                <a:gd name="connsiteX164" fmla="*/ 1584951 w 3951653"/>
                <a:gd name="connsiteY164" fmla="*/ 1184397 h 2922431"/>
                <a:gd name="connsiteX165" fmla="*/ 405497 w 3951653"/>
                <a:gd name="connsiteY165" fmla="*/ 1063408 h 2922431"/>
                <a:gd name="connsiteX166" fmla="*/ 438833 w 3951653"/>
                <a:gd name="connsiteY166" fmla="*/ 1168585 h 2922431"/>
                <a:gd name="connsiteX167" fmla="*/ 306496 w 3951653"/>
                <a:gd name="connsiteY167" fmla="*/ 1223354 h 2922431"/>
                <a:gd name="connsiteX168" fmla="*/ 251323 w 3951653"/>
                <a:gd name="connsiteY168" fmla="*/ 1105347 h 2922431"/>
                <a:gd name="connsiteX169" fmla="*/ 289827 w 3951653"/>
                <a:gd name="connsiteY169" fmla="*/ 1094364 h 2922431"/>
                <a:gd name="connsiteX170" fmla="*/ 405497 w 3951653"/>
                <a:gd name="connsiteY170" fmla="*/ 1063408 h 2922431"/>
                <a:gd name="connsiteX171" fmla="*/ 1358748 w 3951653"/>
                <a:gd name="connsiteY171" fmla="*/ 992093 h 2922431"/>
                <a:gd name="connsiteX172" fmla="*/ 1214732 w 3951653"/>
                <a:gd name="connsiteY172" fmla="*/ 1138002 h 2922431"/>
                <a:gd name="connsiteX173" fmla="*/ 1358747 w 3951653"/>
                <a:gd name="connsiteY173" fmla="*/ 1283911 h 2922431"/>
                <a:gd name="connsiteX174" fmla="*/ 1502763 w 3951653"/>
                <a:gd name="connsiteY174" fmla="*/ 1138003 h 2922431"/>
                <a:gd name="connsiteX175" fmla="*/ 1358748 w 3951653"/>
                <a:gd name="connsiteY175" fmla="*/ 992093 h 2922431"/>
                <a:gd name="connsiteX176" fmla="*/ 1287889 w 3951653"/>
                <a:gd name="connsiteY176" fmla="*/ 812101 h 2922431"/>
                <a:gd name="connsiteX177" fmla="*/ 1586339 w 3951653"/>
                <a:gd name="connsiteY177" fmla="*/ 926401 h 2922431"/>
                <a:gd name="connsiteX178" fmla="*/ 1586093 w 3951653"/>
                <a:gd name="connsiteY178" fmla="*/ 1014410 h 2922431"/>
                <a:gd name="connsiteX179" fmla="*/ 2054578 w 3951653"/>
                <a:gd name="connsiteY179" fmla="*/ 1474785 h 2922431"/>
                <a:gd name="connsiteX180" fmla="*/ 1597377 w 3951653"/>
                <a:gd name="connsiteY180" fmla="*/ 2671183 h 2922431"/>
                <a:gd name="connsiteX181" fmla="*/ 967214 w 3951653"/>
                <a:gd name="connsiteY181" fmla="*/ 2653602 h 2922431"/>
                <a:gd name="connsiteX182" fmla="*/ 891013 w 3951653"/>
                <a:gd name="connsiteY182" fmla="*/ 2704402 h 2922431"/>
                <a:gd name="connsiteX183" fmla="*/ 585968 w 3951653"/>
                <a:gd name="connsiteY183" fmla="*/ 2572757 h 2922431"/>
                <a:gd name="connsiteX184" fmla="*/ 1287889 w 3951653"/>
                <a:gd name="connsiteY184" fmla="*/ 812101 h 2922431"/>
                <a:gd name="connsiteX185" fmla="*/ 843388 w 3951653"/>
                <a:gd name="connsiteY185" fmla="*/ 697804 h 2922431"/>
                <a:gd name="connsiteX186" fmla="*/ 1081514 w 3951653"/>
                <a:gd name="connsiteY186" fmla="*/ 783529 h 2922431"/>
                <a:gd name="connsiteX187" fmla="*/ 1119950 w 3951653"/>
                <a:gd name="connsiteY187" fmla="*/ 731107 h 2922431"/>
                <a:gd name="connsiteX188" fmla="*/ 1221478 w 3951653"/>
                <a:gd name="connsiteY188" fmla="*/ 768758 h 2922431"/>
                <a:gd name="connsiteX189" fmla="*/ 523973 w 3951653"/>
                <a:gd name="connsiteY189" fmla="*/ 2544684 h 2922431"/>
                <a:gd name="connsiteX190" fmla="*/ 431971 w 3951653"/>
                <a:gd name="connsiteY190" fmla="*/ 2500684 h 2922431"/>
                <a:gd name="connsiteX191" fmla="*/ 433814 w 3951653"/>
                <a:gd name="connsiteY191" fmla="*/ 2434530 h 2922431"/>
                <a:gd name="connsiteX192" fmla="*/ 198863 w 3951653"/>
                <a:gd name="connsiteY192" fmla="*/ 2304353 h 2922431"/>
                <a:gd name="connsiteX193" fmla="*/ 275064 w 3951653"/>
                <a:gd name="connsiteY193" fmla="*/ 2101154 h 2922431"/>
                <a:gd name="connsiteX194" fmla="*/ 551289 w 3951653"/>
                <a:gd name="connsiteY194" fmla="*/ 2158304 h 2922431"/>
                <a:gd name="connsiteX195" fmla="*/ 976738 w 3951653"/>
                <a:gd name="connsiteY195" fmla="*/ 1075629 h 2922431"/>
                <a:gd name="connsiteX196" fmla="*/ 735438 w 3951653"/>
                <a:gd name="connsiteY196" fmla="*/ 901004 h 2922431"/>
                <a:gd name="connsiteX197" fmla="*/ 843388 w 3951653"/>
                <a:gd name="connsiteY197" fmla="*/ 697804 h 2922431"/>
                <a:gd name="connsiteX198" fmla="*/ 242980 w 3951653"/>
                <a:gd name="connsiteY198" fmla="*/ 112486 h 2922431"/>
                <a:gd name="connsiteX199" fmla="*/ 394801 w 3951653"/>
                <a:gd name="connsiteY199" fmla="*/ 224085 h 2922431"/>
                <a:gd name="connsiteX200" fmla="*/ 400738 w 3951653"/>
                <a:gd name="connsiteY200" fmla="*/ 256697 h 2922431"/>
                <a:gd name="connsiteX201" fmla="*/ 440959 w 3951653"/>
                <a:gd name="connsiteY201" fmla="*/ 226623 h 2922431"/>
                <a:gd name="connsiteX202" fmla="*/ 505094 w 3951653"/>
                <a:gd name="connsiteY202" fmla="*/ 212264 h 2922431"/>
                <a:gd name="connsiteX203" fmla="*/ 656915 w 3951653"/>
                <a:gd name="connsiteY203" fmla="*/ 323864 h 2922431"/>
                <a:gd name="connsiteX204" fmla="*/ 663539 w 3951653"/>
                <a:gd name="connsiteY204" fmla="*/ 360256 h 2922431"/>
                <a:gd name="connsiteX205" fmla="*/ 673915 w 3951653"/>
                <a:gd name="connsiteY205" fmla="*/ 343187 h 2922431"/>
                <a:gd name="connsiteX206" fmla="*/ 748170 w 3951653"/>
                <a:gd name="connsiteY206" fmla="*/ 309079 h 2922431"/>
                <a:gd name="connsiteX207" fmla="*/ 853181 w 3951653"/>
                <a:gd name="connsiteY207" fmla="*/ 425533 h 2922431"/>
                <a:gd name="connsiteX208" fmla="*/ 748169 w 3951653"/>
                <a:gd name="connsiteY208" fmla="*/ 541989 h 2922431"/>
                <a:gd name="connsiteX209" fmla="*/ 707295 w 3951653"/>
                <a:gd name="connsiteY209" fmla="*/ 532836 h 2922431"/>
                <a:gd name="connsiteX210" fmla="*/ 696429 w 3951653"/>
                <a:gd name="connsiteY210" fmla="*/ 524713 h 2922431"/>
                <a:gd name="connsiteX211" fmla="*/ 691585 w 3951653"/>
                <a:gd name="connsiteY211" fmla="*/ 551323 h 2922431"/>
                <a:gd name="connsiteX212" fmla="*/ 594826 w 3951653"/>
                <a:gd name="connsiteY212" fmla="*/ 622449 h 2922431"/>
                <a:gd name="connsiteX213" fmla="*/ 568123 w 3951653"/>
                <a:gd name="connsiteY213" fmla="*/ 616471 h 2922431"/>
                <a:gd name="connsiteX214" fmla="*/ 567828 w 3951653"/>
                <a:gd name="connsiteY214" fmla="*/ 618092 h 2922431"/>
                <a:gd name="connsiteX215" fmla="*/ 529782 w 3951653"/>
                <a:gd name="connsiteY215" fmla="*/ 669328 h 2922431"/>
                <a:gd name="connsiteX216" fmla="*/ 518483 w 3951653"/>
                <a:gd name="connsiteY216" fmla="*/ 675352 h 2922431"/>
                <a:gd name="connsiteX217" fmla="*/ 524696 w 3951653"/>
                <a:gd name="connsiteY217" fmla="*/ 685570 h 2922431"/>
                <a:gd name="connsiteX218" fmla="*/ 532948 w 3951653"/>
                <a:gd name="connsiteY218" fmla="*/ 730900 h 2922431"/>
                <a:gd name="connsiteX219" fmla="*/ 468812 w 3951653"/>
                <a:gd name="connsiteY219" fmla="*/ 838202 h 2922431"/>
                <a:gd name="connsiteX220" fmla="*/ 452434 w 3951653"/>
                <a:gd name="connsiteY220" fmla="*/ 841869 h 2922431"/>
                <a:gd name="connsiteX221" fmla="*/ 448649 w 3951653"/>
                <a:gd name="connsiteY221" fmla="*/ 862662 h 2922431"/>
                <a:gd name="connsiteX222" fmla="*/ 392765 w 3951653"/>
                <a:gd name="connsiteY222" fmla="*/ 924634 h 2922431"/>
                <a:gd name="connsiteX223" fmla="*/ 358642 w 3951653"/>
                <a:gd name="connsiteY223" fmla="*/ 932274 h 2922431"/>
                <a:gd name="connsiteX224" fmla="*/ 366018 w 3951653"/>
                <a:gd name="connsiteY224" fmla="*/ 972796 h 2922431"/>
                <a:gd name="connsiteX225" fmla="*/ 261008 w 3951653"/>
                <a:gd name="connsiteY225" fmla="*/ 1089251 h 2922431"/>
                <a:gd name="connsiteX226" fmla="*/ 155996 w 3951653"/>
                <a:gd name="connsiteY226" fmla="*/ 972797 h 2922431"/>
                <a:gd name="connsiteX227" fmla="*/ 220133 w 3951653"/>
                <a:gd name="connsiteY227" fmla="*/ 865493 h 2922431"/>
                <a:gd name="connsiteX228" fmla="*/ 254256 w 3951653"/>
                <a:gd name="connsiteY228" fmla="*/ 857853 h 2922431"/>
                <a:gd name="connsiteX229" fmla="*/ 246879 w 3951653"/>
                <a:gd name="connsiteY229" fmla="*/ 817332 h 2922431"/>
                <a:gd name="connsiteX230" fmla="*/ 311015 w 3951653"/>
                <a:gd name="connsiteY230" fmla="*/ 710029 h 2922431"/>
                <a:gd name="connsiteX231" fmla="*/ 327394 w 3951653"/>
                <a:gd name="connsiteY231" fmla="*/ 706361 h 2922431"/>
                <a:gd name="connsiteX232" fmla="*/ 331178 w 3951653"/>
                <a:gd name="connsiteY232" fmla="*/ 685570 h 2922431"/>
                <a:gd name="connsiteX233" fmla="*/ 353683 w 3951653"/>
                <a:gd name="connsiteY233" fmla="*/ 648553 h 2922431"/>
                <a:gd name="connsiteX234" fmla="*/ 380150 w 3951653"/>
                <a:gd name="connsiteY234" fmla="*/ 628764 h 2922431"/>
                <a:gd name="connsiteX235" fmla="*/ 374311 w 3951653"/>
                <a:gd name="connsiteY235" fmla="*/ 618091 h 2922431"/>
                <a:gd name="connsiteX236" fmla="*/ 373872 w 3951653"/>
                <a:gd name="connsiteY236" fmla="*/ 615681 h 2922431"/>
                <a:gd name="connsiteX237" fmla="*/ 369166 w 3951653"/>
                <a:gd name="connsiteY237" fmla="*/ 616734 h 2922431"/>
                <a:gd name="connsiteX238" fmla="*/ 323023 w 3951653"/>
                <a:gd name="connsiteY238" fmla="*/ 608997 h 2922431"/>
                <a:gd name="connsiteX239" fmla="*/ 299293 w 3951653"/>
                <a:gd name="connsiteY239" fmla="*/ 596346 h 2922431"/>
                <a:gd name="connsiteX240" fmla="*/ 298158 w 3951653"/>
                <a:gd name="connsiteY240" fmla="*/ 602581 h 2922431"/>
                <a:gd name="connsiteX241" fmla="*/ 155175 w 3951653"/>
                <a:gd name="connsiteY241" fmla="*/ 707684 h 2922431"/>
                <a:gd name="connsiteX242" fmla="*/ 0 w 3951653"/>
                <a:gd name="connsiteY242" fmla="*/ 535598 h 2922431"/>
                <a:gd name="connsiteX243" fmla="*/ 94774 w 3951653"/>
                <a:gd name="connsiteY243" fmla="*/ 377034 h 2922431"/>
                <a:gd name="connsiteX244" fmla="*/ 97290 w 3951653"/>
                <a:gd name="connsiteY244" fmla="*/ 376470 h 2922431"/>
                <a:gd name="connsiteX245" fmla="*/ 85618 w 3951653"/>
                <a:gd name="connsiteY245" fmla="*/ 349547 h 2922431"/>
                <a:gd name="connsiteX246" fmla="*/ 78211 w 3951653"/>
                <a:gd name="connsiteY246" fmla="*/ 295210 h 2922431"/>
                <a:gd name="connsiteX247" fmla="*/ 242980 w 3951653"/>
                <a:gd name="connsiteY247" fmla="*/ 112486 h 2922431"/>
                <a:gd name="connsiteX248" fmla="*/ 744717 w 3951653"/>
                <a:gd name="connsiteY248" fmla="*/ 7286 h 2922431"/>
                <a:gd name="connsiteX249" fmla="*/ 816726 w 3951653"/>
                <a:gd name="connsiteY249" fmla="*/ 95892 h 2922431"/>
                <a:gd name="connsiteX250" fmla="*/ 744717 w 3951653"/>
                <a:gd name="connsiteY250" fmla="*/ 184496 h 2922431"/>
                <a:gd name="connsiteX251" fmla="*/ 672710 w 3951653"/>
                <a:gd name="connsiteY251" fmla="*/ 95892 h 2922431"/>
                <a:gd name="connsiteX252" fmla="*/ 744717 w 3951653"/>
                <a:gd name="connsiteY252" fmla="*/ 7286 h 2922431"/>
                <a:gd name="connsiteX253" fmla="*/ 468892 w 3951653"/>
                <a:gd name="connsiteY253" fmla="*/ 0 h 2922431"/>
                <a:gd name="connsiteX254" fmla="*/ 517648 w 3951653"/>
                <a:gd name="connsiteY254" fmla="*/ 59995 h 2922431"/>
                <a:gd name="connsiteX255" fmla="*/ 468892 w 3951653"/>
                <a:gd name="connsiteY255" fmla="*/ 119990 h 2922431"/>
                <a:gd name="connsiteX256" fmla="*/ 420135 w 3951653"/>
                <a:gd name="connsiteY256" fmla="*/ 59995 h 2922431"/>
                <a:gd name="connsiteX257" fmla="*/ 468892 w 3951653"/>
                <a:gd name="connsiteY25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2991842 w 3951653"/>
                <a:gd name="connsiteY120" fmla="*/ 1982841 h 2922431"/>
                <a:gd name="connsiteX121" fmla="*/ 3730550 w 3951653"/>
                <a:gd name="connsiteY121" fmla="*/ 2281715 h 2922431"/>
                <a:gd name="connsiteX122" fmla="*/ 3951653 w 3951653"/>
                <a:gd name="connsiteY122" fmla="*/ 2395278 h 2922431"/>
                <a:gd name="connsiteX123" fmla="*/ 3814637 w 3951653"/>
                <a:gd name="connsiteY123" fmla="*/ 2485460 h 2922431"/>
                <a:gd name="connsiteX124" fmla="*/ 3649111 w 3951653"/>
                <a:gd name="connsiteY124" fmla="*/ 2468545 h 2922431"/>
                <a:gd name="connsiteX125" fmla="*/ 2646292 w 3951653"/>
                <a:gd name="connsiteY125" fmla="*/ 2406925 h 2922431"/>
                <a:gd name="connsiteX126" fmla="*/ 1947435 w 3951653"/>
                <a:gd name="connsiteY126" fmla="*/ 2545097 h 2922431"/>
                <a:gd name="connsiteX127" fmla="*/ 1949151 w 3951653"/>
                <a:gd name="connsiteY127" fmla="*/ 2422632 h 2922431"/>
                <a:gd name="connsiteX128" fmla="*/ 2521846 w 3951653"/>
                <a:gd name="connsiteY128" fmla="*/ 2328391 h 2922431"/>
                <a:gd name="connsiteX129" fmla="*/ 1000369 w 3951653"/>
                <a:gd name="connsiteY129" fmla="*/ 1732290 h 2922431"/>
                <a:gd name="connsiteX130" fmla="*/ 978800 w 3951653"/>
                <a:gd name="connsiteY130" fmla="*/ 1918355 h 2922431"/>
                <a:gd name="connsiteX131" fmla="*/ 1026437 w 3951653"/>
                <a:gd name="connsiteY131" fmla="*/ 2099505 h 2922431"/>
                <a:gd name="connsiteX132" fmla="*/ 1048005 w 3951653"/>
                <a:gd name="connsiteY132" fmla="*/ 1913443 h 2922431"/>
                <a:gd name="connsiteX133" fmla="*/ 1000369 w 3951653"/>
                <a:gd name="connsiteY133" fmla="*/ 1732290 h 2922431"/>
                <a:gd name="connsiteX134" fmla="*/ 1660555 w 3951653"/>
                <a:gd name="connsiteY134" fmla="*/ 1553217 h 2922431"/>
                <a:gd name="connsiteX135" fmla="*/ 1738542 w 3951653"/>
                <a:gd name="connsiteY135" fmla="*/ 1603223 h 2922431"/>
                <a:gd name="connsiteX136" fmla="*/ 1717110 w 3951653"/>
                <a:gd name="connsiteY136" fmla="*/ 1715545 h 2922431"/>
                <a:gd name="connsiteX137" fmla="*/ 1617693 w 3951653"/>
                <a:gd name="connsiteY137" fmla="*/ 1644107 h 2922431"/>
                <a:gd name="connsiteX138" fmla="*/ 1660555 w 3951653"/>
                <a:gd name="connsiteY138" fmla="*/ 1553217 h 2922431"/>
                <a:gd name="connsiteX139" fmla="*/ 1119548 w 3951653"/>
                <a:gd name="connsiteY139" fmla="*/ 1458296 h 2922431"/>
                <a:gd name="connsiteX140" fmla="*/ 1104848 w 3951653"/>
                <a:gd name="connsiteY140" fmla="*/ 1759674 h 2922431"/>
                <a:gd name="connsiteX141" fmla="*/ 1161974 w 3951653"/>
                <a:gd name="connsiteY141" fmla="*/ 2055952 h 2922431"/>
                <a:gd name="connsiteX142" fmla="*/ 1176673 w 3951653"/>
                <a:gd name="connsiteY142" fmla="*/ 1754575 h 2922431"/>
                <a:gd name="connsiteX143" fmla="*/ 1119548 w 3951653"/>
                <a:gd name="connsiteY143" fmla="*/ 1458296 h 2922431"/>
                <a:gd name="connsiteX144" fmla="*/ 578603 w 3951653"/>
                <a:gd name="connsiteY144" fmla="*/ 1457544 h 2922431"/>
                <a:gd name="connsiteX145" fmla="*/ 618108 w 3951653"/>
                <a:gd name="connsiteY145" fmla="*/ 1506154 h 2922431"/>
                <a:gd name="connsiteX146" fmla="*/ 578603 w 3951653"/>
                <a:gd name="connsiteY146" fmla="*/ 1554764 h 2922431"/>
                <a:gd name="connsiteX147" fmla="*/ 539098 w 3951653"/>
                <a:gd name="connsiteY147" fmla="*/ 1506155 h 2922431"/>
                <a:gd name="connsiteX148" fmla="*/ 578603 w 3951653"/>
                <a:gd name="connsiteY148" fmla="*/ 1457544 h 2922431"/>
                <a:gd name="connsiteX149" fmla="*/ 1212801 w 3951653"/>
                <a:gd name="connsiteY149" fmla="*/ 1457091 h 2922431"/>
                <a:gd name="connsiteX150" fmla="*/ 1219094 w 3951653"/>
                <a:gd name="connsiteY150" fmla="*/ 1644295 h 2922431"/>
                <a:gd name="connsiteX151" fmla="*/ 1293097 w 3951653"/>
                <a:gd name="connsiteY151" fmla="*/ 1816367 h 2922431"/>
                <a:gd name="connsiteX152" fmla="*/ 1286804 w 3951653"/>
                <a:gd name="connsiteY152" fmla="*/ 1629164 h 2922431"/>
                <a:gd name="connsiteX153" fmla="*/ 1212801 w 3951653"/>
                <a:gd name="connsiteY153" fmla="*/ 1457091 h 2922431"/>
                <a:gd name="connsiteX154" fmla="*/ 394346 w 3951653"/>
                <a:gd name="connsiteY154" fmla="*/ 1303027 h 2922431"/>
                <a:gd name="connsiteX155" fmla="*/ 464328 w 3951653"/>
                <a:gd name="connsiteY155" fmla="*/ 1389139 h 2922431"/>
                <a:gd name="connsiteX156" fmla="*/ 394346 w 3951653"/>
                <a:gd name="connsiteY156" fmla="*/ 1475252 h 2922431"/>
                <a:gd name="connsiteX157" fmla="*/ 324364 w 3951653"/>
                <a:gd name="connsiteY157" fmla="*/ 1389139 h 2922431"/>
                <a:gd name="connsiteX158" fmla="*/ 394346 w 3951653"/>
                <a:gd name="connsiteY158" fmla="*/ 1303027 h 2922431"/>
                <a:gd name="connsiteX159" fmla="*/ 1584951 w 3951653"/>
                <a:gd name="connsiteY159" fmla="*/ 1184397 h 2922431"/>
                <a:gd name="connsiteX160" fmla="*/ 1057908 w 3951653"/>
                <a:gd name="connsiteY160" fmla="*/ 2502857 h 2922431"/>
                <a:gd name="connsiteX161" fmla="*/ 1523378 w 3951653"/>
                <a:gd name="connsiteY161" fmla="*/ 2559844 h 2922431"/>
                <a:gd name="connsiteX162" fmla="*/ 1933739 w 3951653"/>
                <a:gd name="connsiteY162" fmla="*/ 1517606 h 2922431"/>
                <a:gd name="connsiteX163" fmla="*/ 1584951 w 3951653"/>
                <a:gd name="connsiteY163" fmla="*/ 1184397 h 2922431"/>
                <a:gd name="connsiteX164" fmla="*/ 405497 w 3951653"/>
                <a:gd name="connsiteY164" fmla="*/ 1063408 h 2922431"/>
                <a:gd name="connsiteX165" fmla="*/ 438833 w 3951653"/>
                <a:gd name="connsiteY165" fmla="*/ 1168585 h 2922431"/>
                <a:gd name="connsiteX166" fmla="*/ 306496 w 3951653"/>
                <a:gd name="connsiteY166" fmla="*/ 1223354 h 2922431"/>
                <a:gd name="connsiteX167" fmla="*/ 251323 w 3951653"/>
                <a:gd name="connsiteY167" fmla="*/ 1105347 h 2922431"/>
                <a:gd name="connsiteX168" fmla="*/ 289827 w 3951653"/>
                <a:gd name="connsiteY168" fmla="*/ 1094364 h 2922431"/>
                <a:gd name="connsiteX169" fmla="*/ 405497 w 3951653"/>
                <a:gd name="connsiteY169" fmla="*/ 1063408 h 2922431"/>
                <a:gd name="connsiteX170" fmla="*/ 1358748 w 3951653"/>
                <a:gd name="connsiteY170" fmla="*/ 992093 h 2922431"/>
                <a:gd name="connsiteX171" fmla="*/ 1214732 w 3951653"/>
                <a:gd name="connsiteY171" fmla="*/ 1138002 h 2922431"/>
                <a:gd name="connsiteX172" fmla="*/ 1358747 w 3951653"/>
                <a:gd name="connsiteY172" fmla="*/ 1283911 h 2922431"/>
                <a:gd name="connsiteX173" fmla="*/ 1502763 w 3951653"/>
                <a:gd name="connsiteY173" fmla="*/ 1138003 h 2922431"/>
                <a:gd name="connsiteX174" fmla="*/ 1358748 w 3951653"/>
                <a:gd name="connsiteY174" fmla="*/ 992093 h 2922431"/>
                <a:gd name="connsiteX175" fmla="*/ 1287889 w 3951653"/>
                <a:gd name="connsiteY175" fmla="*/ 812101 h 2922431"/>
                <a:gd name="connsiteX176" fmla="*/ 1586339 w 3951653"/>
                <a:gd name="connsiteY176" fmla="*/ 926401 h 2922431"/>
                <a:gd name="connsiteX177" fmla="*/ 1586093 w 3951653"/>
                <a:gd name="connsiteY177" fmla="*/ 1014410 h 2922431"/>
                <a:gd name="connsiteX178" fmla="*/ 2054578 w 3951653"/>
                <a:gd name="connsiteY178" fmla="*/ 1474785 h 2922431"/>
                <a:gd name="connsiteX179" fmla="*/ 1597377 w 3951653"/>
                <a:gd name="connsiteY179" fmla="*/ 2671183 h 2922431"/>
                <a:gd name="connsiteX180" fmla="*/ 967214 w 3951653"/>
                <a:gd name="connsiteY180" fmla="*/ 2653602 h 2922431"/>
                <a:gd name="connsiteX181" fmla="*/ 891013 w 3951653"/>
                <a:gd name="connsiteY181" fmla="*/ 2704402 h 2922431"/>
                <a:gd name="connsiteX182" fmla="*/ 585968 w 3951653"/>
                <a:gd name="connsiteY182" fmla="*/ 2572757 h 2922431"/>
                <a:gd name="connsiteX183" fmla="*/ 1287889 w 3951653"/>
                <a:gd name="connsiteY183" fmla="*/ 812101 h 2922431"/>
                <a:gd name="connsiteX184" fmla="*/ 843388 w 3951653"/>
                <a:gd name="connsiteY184" fmla="*/ 697804 h 2922431"/>
                <a:gd name="connsiteX185" fmla="*/ 1081514 w 3951653"/>
                <a:gd name="connsiteY185" fmla="*/ 783529 h 2922431"/>
                <a:gd name="connsiteX186" fmla="*/ 1119950 w 3951653"/>
                <a:gd name="connsiteY186" fmla="*/ 731107 h 2922431"/>
                <a:gd name="connsiteX187" fmla="*/ 1221478 w 3951653"/>
                <a:gd name="connsiteY187" fmla="*/ 768758 h 2922431"/>
                <a:gd name="connsiteX188" fmla="*/ 523973 w 3951653"/>
                <a:gd name="connsiteY188" fmla="*/ 2544684 h 2922431"/>
                <a:gd name="connsiteX189" fmla="*/ 431971 w 3951653"/>
                <a:gd name="connsiteY189" fmla="*/ 2500684 h 2922431"/>
                <a:gd name="connsiteX190" fmla="*/ 433814 w 3951653"/>
                <a:gd name="connsiteY190" fmla="*/ 2434530 h 2922431"/>
                <a:gd name="connsiteX191" fmla="*/ 198863 w 3951653"/>
                <a:gd name="connsiteY191" fmla="*/ 2304353 h 2922431"/>
                <a:gd name="connsiteX192" fmla="*/ 275064 w 3951653"/>
                <a:gd name="connsiteY192" fmla="*/ 2101154 h 2922431"/>
                <a:gd name="connsiteX193" fmla="*/ 551289 w 3951653"/>
                <a:gd name="connsiteY193" fmla="*/ 2158304 h 2922431"/>
                <a:gd name="connsiteX194" fmla="*/ 976738 w 3951653"/>
                <a:gd name="connsiteY194" fmla="*/ 1075629 h 2922431"/>
                <a:gd name="connsiteX195" fmla="*/ 735438 w 3951653"/>
                <a:gd name="connsiteY195" fmla="*/ 901004 h 2922431"/>
                <a:gd name="connsiteX196" fmla="*/ 843388 w 3951653"/>
                <a:gd name="connsiteY196" fmla="*/ 697804 h 2922431"/>
                <a:gd name="connsiteX197" fmla="*/ 242980 w 3951653"/>
                <a:gd name="connsiteY197" fmla="*/ 112486 h 2922431"/>
                <a:gd name="connsiteX198" fmla="*/ 394801 w 3951653"/>
                <a:gd name="connsiteY198" fmla="*/ 224085 h 2922431"/>
                <a:gd name="connsiteX199" fmla="*/ 400738 w 3951653"/>
                <a:gd name="connsiteY199" fmla="*/ 256697 h 2922431"/>
                <a:gd name="connsiteX200" fmla="*/ 440959 w 3951653"/>
                <a:gd name="connsiteY200" fmla="*/ 226623 h 2922431"/>
                <a:gd name="connsiteX201" fmla="*/ 505094 w 3951653"/>
                <a:gd name="connsiteY201" fmla="*/ 212264 h 2922431"/>
                <a:gd name="connsiteX202" fmla="*/ 656915 w 3951653"/>
                <a:gd name="connsiteY202" fmla="*/ 323864 h 2922431"/>
                <a:gd name="connsiteX203" fmla="*/ 663539 w 3951653"/>
                <a:gd name="connsiteY203" fmla="*/ 360256 h 2922431"/>
                <a:gd name="connsiteX204" fmla="*/ 673915 w 3951653"/>
                <a:gd name="connsiteY204" fmla="*/ 343187 h 2922431"/>
                <a:gd name="connsiteX205" fmla="*/ 748170 w 3951653"/>
                <a:gd name="connsiteY205" fmla="*/ 309079 h 2922431"/>
                <a:gd name="connsiteX206" fmla="*/ 853181 w 3951653"/>
                <a:gd name="connsiteY206" fmla="*/ 425533 h 2922431"/>
                <a:gd name="connsiteX207" fmla="*/ 748169 w 3951653"/>
                <a:gd name="connsiteY207" fmla="*/ 541989 h 2922431"/>
                <a:gd name="connsiteX208" fmla="*/ 707295 w 3951653"/>
                <a:gd name="connsiteY208" fmla="*/ 532836 h 2922431"/>
                <a:gd name="connsiteX209" fmla="*/ 696429 w 3951653"/>
                <a:gd name="connsiteY209" fmla="*/ 524713 h 2922431"/>
                <a:gd name="connsiteX210" fmla="*/ 691585 w 3951653"/>
                <a:gd name="connsiteY210" fmla="*/ 551323 h 2922431"/>
                <a:gd name="connsiteX211" fmla="*/ 594826 w 3951653"/>
                <a:gd name="connsiteY211" fmla="*/ 622449 h 2922431"/>
                <a:gd name="connsiteX212" fmla="*/ 568123 w 3951653"/>
                <a:gd name="connsiteY212" fmla="*/ 616471 h 2922431"/>
                <a:gd name="connsiteX213" fmla="*/ 567828 w 3951653"/>
                <a:gd name="connsiteY213" fmla="*/ 618092 h 2922431"/>
                <a:gd name="connsiteX214" fmla="*/ 529782 w 3951653"/>
                <a:gd name="connsiteY214" fmla="*/ 669328 h 2922431"/>
                <a:gd name="connsiteX215" fmla="*/ 518483 w 3951653"/>
                <a:gd name="connsiteY215" fmla="*/ 675352 h 2922431"/>
                <a:gd name="connsiteX216" fmla="*/ 524696 w 3951653"/>
                <a:gd name="connsiteY216" fmla="*/ 685570 h 2922431"/>
                <a:gd name="connsiteX217" fmla="*/ 532948 w 3951653"/>
                <a:gd name="connsiteY217" fmla="*/ 730900 h 2922431"/>
                <a:gd name="connsiteX218" fmla="*/ 468812 w 3951653"/>
                <a:gd name="connsiteY218" fmla="*/ 838202 h 2922431"/>
                <a:gd name="connsiteX219" fmla="*/ 452434 w 3951653"/>
                <a:gd name="connsiteY219" fmla="*/ 841869 h 2922431"/>
                <a:gd name="connsiteX220" fmla="*/ 448649 w 3951653"/>
                <a:gd name="connsiteY220" fmla="*/ 862662 h 2922431"/>
                <a:gd name="connsiteX221" fmla="*/ 392765 w 3951653"/>
                <a:gd name="connsiteY221" fmla="*/ 924634 h 2922431"/>
                <a:gd name="connsiteX222" fmla="*/ 358642 w 3951653"/>
                <a:gd name="connsiteY222" fmla="*/ 932274 h 2922431"/>
                <a:gd name="connsiteX223" fmla="*/ 366018 w 3951653"/>
                <a:gd name="connsiteY223" fmla="*/ 972796 h 2922431"/>
                <a:gd name="connsiteX224" fmla="*/ 261008 w 3951653"/>
                <a:gd name="connsiteY224" fmla="*/ 1089251 h 2922431"/>
                <a:gd name="connsiteX225" fmla="*/ 155996 w 3951653"/>
                <a:gd name="connsiteY225" fmla="*/ 972797 h 2922431"/>
                <a:gd name="connsiteX226" fmla="*/ 220133 w 3951653"/>
                <a:gd name="connsiteY226" fmla="*/ 865493 h 2922431"/>
                <a:gd name="connsiteX227" fmla="*/ 254256 w 3951653"/>
                <a:gd name="connsiteY227" fmla="*/ 857853 h 2922431"/>
                <a:gd name="connsiteX228" fmla="*/ 246879 w 3951653"/>
                <a:gd name="connsiteY228" fmla="*/ 817332 h 2922431"/>
                <a:gd name="connsiteX229" fmla="*/ 311015 w 3951653"/>
                <a:gd name="connsiteY229" fmla="*/ 710029 h 2922431"/>
                <a:gd name="connsiteX230" fmla="*/ 327394 w 3951653"/>
                <a:gd name="connsiteY230" fmla="*/ 706361 h 2922431"/>
                <a:gd name="connsiteX231" fmla="*/ 331178 w 3951653"/>
                <a:gd name="connsiteY231" fmla="*/ 685570 h 2922431"/>
                <a:gd name="connsiteX232" fmla="*/ 353683 w 3951653"/>
                <a:gd name="connsiteY232" fmla="*/ 648553 h 2922431"/>
                <a:gd name="connsiteX233" fmla="*/ 380150 w 3951653"/>
                <a:gd name="connsiteY233" fmla="*/ 628764 h 2922431"/>
                <a:gd name="connsiteX234" fmla="*/ 374311 w 3951653"/>
                <a:gd name="connsiteY234" fmla="*/ 618091 h 2922431"/>
                <a:gd name="connsiteX235" fmla="*/ 373872 w 3951653"/>
                <a:gd name="connsiteY235" fmla="*/ 615681 h 2922431"/>
                <a:gd name="connsiteX236" fmla="*/ 369166 w 3951653"/>
                <a:gd name="connsiteY236" fmla="*/ 616734 h 2922431"/>
                <a:gd name="connsiteX237" fmla="*/ 323023 w 3951653"/>
                <a:gd name="connsiteY237" fmla="*/ 608997 h 2922431"/>
                <a:gd name="connsiteX238" fmla="*/ 299293 w 3951653"/>
                <a:gd name="connsiteY238" fmla="*/ 596346 h 2922431"/>
                <a:gd name="connsiteX239" fmla="*/ 298158 w 3951653"/>
                <a:gd name="connsiteY239" fmla="*/ 602581 h 2922431"/>
                <a:gd name="connsiteX240" fmla="*/ 155175 w 3951653"/>
                <a:gd name="connsiteY240" fmla="*/ 707684 h 2922431"/>
                <a:gd name="connsiteX241" fmla="*/ 0 w 3951653"/>
                <a:gd name="connsiteY241" fmla="*/ 535598 h 2922431"/>
                <a:gd name="connsiteX242" fmla="*/ 94774 w 3951653"/>
                <a:gd name="connsiteY242" fmla="*/ 377034 h 2922431"/>
                <a:gd name="connsiteX243" fmla="*/ 97290 w 3951653"/>
                <a:gd name="connsiteY243" fmla="*/ 376470 h 2922431"/>
                <a:gd name="connsiteX244" fmla="*/ 85618 w 3951653"/>
                <a:gd name="connsiteY244" fmla="*/ 349547 h 2922431"/>
                <a:gd name="connsiteX245" fmla="*/ 78211 w 3951653"/>
                <a:gd name="connsiteY245" fmla="*/ 295210 h 2922431"/>
                <a:gd name="connsiteX246" fmla="*/ 242980 w 3951653"/>
                <a:gd name="connsiteY246" fmla="*/ 112486 h 2922431"/>
                <a:gd name="connsiteX247" fmla="*/ 744717 w 3951653"/>
                <a:gd name="connsiteY247" fmla="*/ 7286 h 2922431"/>
                <a:gd name="connsiteX248" fmla="*/ 816726 w 3951653"/>
                <a:gd name="connsiteY248" fmla="*/ 95892 h 2922431"/>
                <a:gd name="connsiteX249" fmla="*/ 744717 w 3951653"/>
                <a:gd name="connsiteY249" fmla="*/ 184496 h 2922431"/>
                <a:gd name="connsiteX250" fmla="*/ 672710 w 3951653"/>
                <a:gd name="connsiteY250" fmla="*/ 95892 h 2922431"/>
                <a:gd name="connsiteX251" fmla="*/ 744717 w 3951653"/>
                <a:gd name="connsiteY251" fmla="*/ 7286 h 2922431"/>
                <a:gd name="connsiteX252" fmla="*/ 468892 w 3951653"/>
                <a:gd name="connsiteY252" fmla="*/ 0 h 2922431"/>
                <a:gd name="connsiteX253" fmla="*/ 517648 w 3951653"/>
                <a:gd name="connsiteY253" fmla="*/ 59995 h 2922431"/>
                <a:gd name="connsiteX254" fmla="*/ 468892 w 3951653"/>
                <a:gd name="connsiteY254" fmla="*/ 119990 h 2922431"/>
                <a:gd name="connsiteX255" fmla="*/ 420135 w 3951653"/>
                <a:gd name="connsiteY255" fmla="*/ 59995 h 2922431"/>
                <a:gd name="connsiteX256" fmla="*/ 468892 w 3951653"/>
                <a:gd name="connsiteY25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3730550 w 3951653"/>
                <a:gd name="connsiteY120" fmla="*/ 2281715 h 2922431"/>
                <a:gd name="connsiteX121" fmla="*/ 3951653 w 3951653"/>
                <a:gd name="connsiteY121" fmla="*/ 2395278 h 2922431"/>
                <a:gd name="connsiteX122" fmla="*/ 3814637 w 3951653"/>
                <a:gd name="connsiteY122" fmla="*/ 2485460 h 2922431"/>
                <a:gd name="connsiteX123" fmla="*/ 3649111 w 3951653"/>
                <a:gd name="connsiteY123" fmla="*/ 2468545 h 2922431"/>
                <a:gd name="connsiteX124" fmla="*/ 2646292 w 3951653"/>
                <a:gd name="connsiteY124" fmla="*/ 2406925 h 2922431"/>
                <a:gd name="connsiteX125" fmla="*/ 1947435 w 3951653"/>
                <a:gd name="connsiteY125" fmla="*/ 2545097 h 2922431"/>
                <a:gd name="connsiteX126" fmla="*/ 1949151 w 3951653"/>
                <a:gd name="connsiteY126" fmla="*/ 2422632 h 2922431"/>
                <a:gd name="connsiteX127" fmla="*/ 2521846 w 3951653"/>
                <a:gd name="connsiteY127" fmla="*/ 2328391 h 2922431"/>
                <a:gd name="connsiteX128" fmla="*/ 1000369 w 3951653"/>
                <a:gd name="connsiteY128" fmla="*/ 1732290 h 2922431"/>
                <a:gd name="connsiteX129" fmla="*/ 978800 w 3951653"/>
                <a:gd name="connsiteY129" fmla="*/ 1918355 h 2922431"/>
                <a:gd name="connsiteX130" fmla="*/ 1026437 w 3951653"/>
                <a:gd name="connsiteY130" fmla="*/ 2099505 h 2922431"/>
                <a:gd name="connsiteX131" fmla="*/ 1048005 w 3951653"/>
                <a:gd name="connsiteY131" fmla="*/ 1913443 h 2922431"/>
                <a:gd name="connsiteX132" fmla="*/ 1000369 w 3951653"/>
                <a:gd name="connsiteY132" fmla="*/ 1732290 h 2922431"/>
                <a:gd name="connsiteX133" fmla="*/ 1660555 w 3951653"/>
                <a:gd name="connsiteY133" fmla="*/ 1553217 h 2922431"/>
                <a:gd name="connsiteX134" fmla="*/ 1738542 w 3951653"/>
                <a:gd name="connsiteY134" fmla="*/ 1603223 h 2922431"/>
                <a:gd name="connsiteX135" fmla="*/ 1717110 w 3951653"/>
                <a:gd name="connsiteY135" fmla="*/ 1715545 h 2922431"/>
                <a:gd name="connsiteX136" fmla="*/ 1617693 w 3951653"/>
                <a:gd name="connsiteY136" fmla="*/ 1644107 h 2922431"/>
                <a:gd name="connsiteX137" fmla="*/ 1660555 w 3951653"/>
                <a:gd name="connsiteY137" fmla="*/ 1553217 h 2922431"/>
                <a:gd name="connsiteX138" fmla="*/ 1119548 w 3951653"/>
                <a:gd name="connsiteY138" fmla="*/ 1458296 h 2922431"/>
                <a:gd name="connsiteX139" fmla="*/ 1104848 w 3951653"/>
                <a:gd name="connsiteY139" fmla="*/ 1759674 h 2922431"/>
                <a:gd name="connsiteX140" fmla="*/ 1161974 w 3951653"/>
                <a:gd name="connsiteY140" fmla="*/ 2055952 h 2922431"/>
                <a:gd name="connsiteX141" fmla="*/ 1176673 w 3951653"/>
                <a:gd name="connsiteY141" fmla="*/ 1754575 h 2922431"/>
                <a:gd name="connsiteX142" fmla="*/ 1119548 w 3951653"/>
                <a:gd name="connsiteY142" fmla="*/ 1458296 h 2922431"/>
                <a:gd name="connsiteX143" fmla="*/ 578603 w 3951653"/>
                <a:gd name="connsiteY143" fmla="*/ 1457544 h 2922431"/>
                <a:gd name="connsiteX144" fmla="*/ 618108 w 3951653"/>
                <a:gd name="connsiteY144" fmla="*/ 1506154 h 2922431"/>
                <a:gd name="connsiteX145" fmla="*/ 578603 w 3951653"/>
                <a:gd name="connsiteY145" fmla="*/ 1554764 h 2922431"/>
                <a:gd name="connsiteX146" fmla="*/ 539098 w 3951653"/>
                <a:gd name="connsiteY146" fmla="*/ 1506155 h 2922431"/>
                <a:gd name="connsiteX147" fmla="*/ 578603 w 3951653"/>
                <a:gd name="connsiteY147" fmla="*/ 1457544 h 2922431"/>
                <a:gd name="connsiteX148" fmla="*/ 1212801 w 3951653"/>
                <a:gd name="connsiteY148" fmla="*/ 1457091 h 2922431"/>
                <a:gd name="connsiteX149" fmla="*/ 1219094 w 3951653"/>
                <a:gd name="connsiteY149" fmla="*/ 1644295 h 2922431"/>
                <a:gd name="connsiteX150" fmla="*/ 1293097 w 3951653"/>
                <a:gd name="connsiteY150" fmla="*/ 1816367 h 2922431"/>
                <a:gd name="connsiteX151" fmla="*/ 1286804 w 3951653"/>
                <a:gd name="connsiteY151" fmla="*/ 1629164 h 2922431"/>
                <a:gd name="connsiteX152" fmla="*/ 1212801 w 3951653"/>
                <a:gd name="connsiteY152" fmla="*/ 1457091 h 2922431"/>
                <a:gd name="connsiteX153" fmla="*/ 394346 w 3951653"/>
                <a:gd name="connsiteY153" fmla="*/ 1303027 h 2922431"/>
                <a:gd name="connsiteX154" fmla="*/ 464328 w 3951653"/>
                <a:gd name="connsiteY154" fmla="*/ 1389139 h 2922431"/>
                <a:gd name="connsiteX155" fmla="*/ 394346 w 3951653"/>
                <a:gd name="connsiteY155" fmla="*/ 1475252 h 2922431"/>
                <a:gd name="connsiteX156" fmla="*/ 324364 w 3951653"/>
                <a:gd name="connsiteY156" fmla="*/ 1389139 h 2922431"/>
                <a:gd name="connsiteX157" fmla="*/ 394346 w 3951653"/>
                <a:gd name="connsiteY157" fmla="*/ 1303027 h 2922431"/>
                <a:gd name="connsiteX158" fmla="*/ 1584951 w 3951653"/>
                <a:gd name="connsiteY158" fmla="*/ 1184397 h 2922431"/>
                <a:gd name="connsiteX159" fmla="*/ 1057908 w 3951653"/>
                <a:gd name="connsiteY159" fmla="*/ 2502857 h 2922431"/>
                <a:gd name="connsiteX160" fmla="*/ 1523378 w 3951653"/>
                <a:gd name="connsiteY160" fmla="*/ 2559844 h 2922431"/>
                <a:gd name="connsiteX161" fmla="*/ 1933739 w 3951653"/>
                <a:gd name="connsiteY161" fmla="*/ 1517606 h 2922431"/>
                <a:gd name="connsiteX162" fmla="*/ 1584951 w 3951653"/>
                <a:gd name="connsiteY162" fmla="*/ 1184397 h 2922431"/>
                <a:gd name="connsiteX163" fmla="*/ 405497 w 3951653"/>
                <a:gd name="connsiteY163" fmla="*/ 1063408 h 2922431"/>
                <a:gd name="connsiteX164" fmla="*/ 438833 w 3951653"/>
                <a:gd name="connsiteY164" fmla="*/ 1168585 h 2922431"/>
                <a:gd name="connsiteX165" fmla="*/ 306496 w 3951653"/>
                <a:gd name="connsiteY165" fmla="*/ 1223354 h 2922431"/>
                <a:gd name="connsiteX166" fmla="*/ 251323 w 3951653"/>
                <a:gd name="connsiteY166" fmla="*/ 1105347 h 2922431"/>
                <a:gd name="connsiteX167" fmla="*/ 289827 w 3951653"/>
                <a:gd name="connsiteY167" fmla="*/ 1094364 h 2922431"/>
                <a:gd name="connsiteX168" fmla="*/ 405497 w 3951653"/>
                <a:gd name="connsiteY168" fmla="*/ 1063408 h 2922431"/>
                <a:gd name="connsiteX169" fmla="*/ 1358748 w 3951653"/>
                <a:gd name="connsiteY169" fmla="*/ 992093 h 2922431"/>
                <a:gd name="connsiteX170" fmla="*/ 1214732 w 3951653"/>
                <a:gd name="connsiteY170" fmla="*/ 1138002 h 2922431"/>
                <a:gd name="connsiteX171" fmla="*/ 1358747 w 3951653"/>
                <a:gd name="connsiteY171" fmla="*/ 1283911 h 2922431"/>
                <a:gd name="connsiteX172" fmla="*/ 1502763 w 3951653"/>
                <a:gd name="connsiteY172" fmla="*/ 1138003 h 2922431"/>
                <a:gd name="connsiteX173" fmla="*/ 1358748 w 3951653"/>
                <a:gd name="connsiteY173" fmla="*/ 992093 h 2922431"/>
                <a:gd name="connsiteX174" fmla="*/ 1287889 w 3951653"/>
                <a:gd name="connsiteY174" fmla="*/ 812101 h 2922431"/>
                <a:gd name="connsiteX175" fmla="*/ 1586339 w 3951653"/>
                <a:gd name="connsiteY175" fmla="*/ 926401 h 2922431"/>
                <a:gd name="connsiteX176" fmla="*/ 1586093 w 3951653"/>
                <a:gd name="connsiteY176" fmla="*/ 1014410 h 2922431"/>
                <a:gd name="connsiteX177" fmla="*/ 2054578 w 3951653"/>
                <a:gd name="connsiteY177" fmla="*/ 1474785 h 2922431"/>
                <a:gd name="connsiteX178" fmla="*/ 1597377 w 3951653"/>
                <a:gd name="connsiteY178" fmla="*/ 2671183 h 2922431"/>
                <a:gd name="connsiteX179" fmla="*/ 967214 w 3951653"/>
                <a:gd name="connsiteY179" fmla="*/ 2653602 h 2922431"/>
                <a:gd name="connsiteX180" fmla="*/ 891013 w 3951653"/>
                <a:gd name="connsiteY180" fmla="*/ 2704402 h 2922431"/>
                <a:gd name="connsiteX181" fmla="*/ 585968 w 3951653"/>
                <a:gd name="connsiteY181" fmla="*/ 2572757 h 2922431"/>
                <a:gd name="connsiteX182" fmla="*/ 1287889 w 3951653"/>
                <a:gd name="connsiteY182" fmla="*/ 812101 h 2922431"/>
                <a:gd name="connsiteX183" fmla="*/ 843388 w 3951653"/>
                <a:gd name="connsiteY183" fmla="*/ 697804 h 2922431"/>
                <a:gd name="connsiteX184" fmla="*/ 1081514 w 3951653"/>
                <a:gd name="connsiteY184" fmla="*/ 783529 h 2922431"/>
                <a:gd name="connsiteX185" fmla="*/ 1119950 w 3951653"/>
                <a:gd name="connsiteY185" fmla="*/ 731107 h 2922431"/>
                <a:gd name="connsiteX186" fmla="*/ 1221478 w 3951653"/>
                <a:gd name="connsiteY186" fmla="*/ 768758 h 2922431"/>
                <a:gd name="connsiteX187" fmla="*/ 523973 w 3951653"/>
                <a:gd name="connsiteY187" fmla="*/ 2544684 h 2922431"/>
                <a:gd name="connsiteX188" fmla="*/ 431971 w 3951653"/>
                <a:gd name="connsiteY188" fmla="*/ 2500684 h 2922431"/>
                <a:gd name="connsiteX189" fmla="*/ 433814 w 3951653"/>
                <a:gd name="connsiteY189" fmla="*/ 2434530 h 2922431"/>
                <a:gd name="connsiteX190" fmla="*/ 198863 w 3951653"/>
                <a:gd name="connsiteY190" fmla="*/ 2304353 h 2922431"/>
                <a:gd name="connsiteX191" fmla="*/ 275064 w 3951653"/>
                <a:gd name="connsiteY191" fmla="*/ 2101154 h 2922431"/>
                <a:gd name="connsiteX192" fmla="*/ 551289 w 3951653"/>
                <a:gd name="connsiteY192" fmla="*/ 2158304 h 2922431"/>
                <a:gd name="connsiteX193" fmla="*/ 976738 w 3951653"/>
                <a:gd name="connsiteY193" fmla="*/ 1075629 h 2922431"/>
                <a:gd name="connsiteX194" fmla="*/ 735438 w 3951653"/>
                <a:gd name="connsiteY194" fmla="*/ 901004 h 2922431"/>
                <a:gd name="connsiteX195" fmla="*/ 843388 w 3951653"/>
                <a:gd name="connsiteY195" fmla="*/ 697804 h 2922431"/>
                <a:gd name="connsiteX196" fmla="*/ 242980 w 3951653"/>
                <a:gd name="connsiteY196" fmla="*/ 112486 h 2922431"/>
                <a:gd name="connsiteX197" fmla="*/ 394801 w 3951653"/>
                <a:gd name="connsiteY197" fmla="*/ 224085 h 2922431"/>
                <a:gd name="connsiteX198" fmla="*/ 400738 w 3951653"/>
                <a:gd name="connsiteY198" fmla="*/ 256697 h 2922431"/>
                <a:gd name="connsiteX199" fmla="*/ 440959 w 3951653"/>
                <a:gd name="connsiteY199" fmla="*/ 226623 h 2922431"/>
                <a:gd name="connsiteX200" fmla="*/ 505094 w 3951653"/>
                <a:gd name="connsiteY200" fmla="*/ 212264 h 2922431"/>
                <a:gd name="connsiteX201" fmla="*/ 656915 w 3951653"/>
                <a:gd name="connsiteY201" fmla="*/ 323864 h 2922431"/>
                <a:gd name="connsiteX202" fmla="*/ 663539 w 3951653"/>
                <a:gd name="connsiteY202" fmla="*/ 360256 h 2922431"/>
                <a:gd name="connsiteX203" fmla="*/ 673915 w 3951653"/>
                <a:gd name="connsiteY203" fmla="*/ 343187 h 2922431"/>
                <a:gd name="connsiteX204" fmla="*/ 748170 w 3951653"/>
                <a:gd name="connsiteY204" fmla="*/ 309079 h 2922431"/>
                <a:gd name="connsiteX205" fmla="*/ 853181 w 3951653"/>
                <a:gd name="connsiteY205" fmla="*/ 425533 h 2922431"/>
                <a:gd name="connsiteX206" fmla="*/ 748169 w 3951653"/>
                <a:gd name="connsiteY206" fmla="*/ 541989 h 2922431"/>
                <a:gd name="connsiteX207" fmla="*/ 707295 w 3951653"/>
                <a:gd name="connsiteY207" fmla="*/ 532836 h 2922431"/>
                <a:gd name="connsiteX208" fmla="*/ 696429 w 3951653"/>
                <a:gd name="connsiteY208" fmla="*/ 524713 h 2922431"/>
                <a:gd name="connsiteX209" fmla="*/ 691585 w 3951653"/>
                <a:gd name="connsiteY209" fmla="*/ 551323 h 2922431"/>
                <a:gd name="connsiteX210" fmla="*/ 594826 w 3951653"/>
                <a:gd name="connsiteY210" fmla="*/ 622449 h 2922431"/>
                <a:gd name="connsiteX211" fmla="*/ 568123 w 3951653"/>
                <a:gd name="connsiteY211" fmla="*/ 616471 h 2922431"/>
                <a:gd name="connsiteX212" fmla="*/ 567828 w 3951653"/>
                <a:gd name="connsiteY212" fmla="*/ 618092 h 2922431"/>
                <a:gd name="connsiteX213" fmla="*/ 529782 w 3951653"/>
                <a:gd name="connsiteY213" fmla="*/ 669328 h 2922431"/>
                <a:gd name="connsiteX214" fmla="*/ 518483 w 3951653"/>
                <a:gd name="connsiteY214" fmla="*/ 675352 h 2922431"/>
                <a:gd name="connsiteX215" fmla="*/ 524696 w 3951653"/>
                <a:gd name="connsiteY215" fmla="*/ 685570 h 2922431"/>
                <a:gd name="connsiteX216" fmla="*/ 532948 w 3951653"/>
                <a:gd name="connsiteY216" fmla="*/ 730900 h 2922431"/>
                <a:gd name="connsiteX217" fmla="*/ 468812 w 3951653"/>
                <a:gd name="connsiteY217" fmla="*/ 838202 h 2922431"/>
                <a:gd name="connsiteX218" fmla="*/ 452434 w 3951653"/>
                <a:gd name="connsiteY218" fmla="*/ 841869 h 2922431"/>
                <a:gd name="connsiteX219" fmla="*/ 448649 w 3951653"/>
                <a:gd name="connsiteY219" fmla="*/ 862662 h 2922431"/>
                <a:gd name="connsiteX220" fmla="*/ 392765 w 3951653"/>
                <a:gd name="connsiteY220" fmla="*/ 924634 h 2922431"/>
                <a:gd name="connsiteX221" fmla="*/ 358642 w 3951653"/>
                <a:gd name="connsiteY221" fmla="*/ 932274 h 2922431"/>
                <a:gd name="connsiteX222" fmla="*/ 366018 w 3951653"/>
                <a:gd name="connsiteY222" fmla="*/ 972796 h 2922431"/>
                <a:gd name="connsiteX223" fmla="*/ 261008 w 3951653"/>
                <a:gd name="connsiteY223" fmla="*/ 1089251 h 2922431"/>
                <a:gd name="connsiteX224" fmla="*/ 155996 w 3951653"/>
                <a:gd name="connsiteY224" fmla="*/ 972797 h 2922431"/>
                <a:gd name="connsiteX225" fmla="*/ 220133 w 3951653"/>
                <a:gd name="connsiteY225" fmla="*/ 865493 h 2922431"/>
                <a:gd name="connsiteX226" fmla="*/ 254256 w 3951653"/>
                <a:gd name="connsiteY226" fmla="*/ 857853 h 2922431"/>
                <a:gd name="connsiteX227" fmla="*/ 246879 w 3951653"/>
                <a:gd name="connsiteY227" fmla="*/ 817332 h 2922431"/>
                <a:gd name="connsiteX228" fmla="*/ 311015 w 3951653"/>
                <a:gd name="connsiteY228" fmla="*/ 710029 h 2922431"/>
                <a:gd name="connsiteX229" fmla="*/ 327394 w 3951653"/>
                <a:gd name="connsiteY229" fmla="*/ 706361 h 2922431"/>
                <a:gd name="connsiteX230" fmla="*/ 331178 w 3951653"/>
                <a:gd name="connsiteY230" fmla="*/ 685570 h 2922431"/>
                <a:gd name="connsiteX231" fmla="*/ 353683 w 3951653"/>
                <a:gd name="connsiteY231" fmla="*/ 648553 h 2922431"/>
                <a:gd name="connsiteX232" fmla="*/ 380150 w 3951653"/>
                <a:gd name="connsiteY232" fmla="*/ 628764 h 2922431"/>
                <a:gd name="connsiteX233" fmla="*/ 374311 w 3951653"/>
                <a:gd name="connsiteY233" fmla="*/ 618091 h 2922431"/>
                <a:gd name="connsiteX234" fmla="*/ 373872 w 3951653"/>
                <a:gd name="connsiteY234" fmla="*/ 615681 h 2922431"/>
                <a:gd name="connsiteX235" fmla="*/ 369166 w 3951653"/>
                <a:gd name="connsiteY235" fmla="*/ 616734 h 2922431"/>
                <a:gd name="connsiteX236" fmla="*/ 323023 w 3951653"/>
                <a:gd name="connsiteY236" fmla="*/ 608997 h 2922431"/>
                <a:gd name="connsiteX237" fmla="*/ 299293 w 3951653"/>
                <a:gd name="connsiteY237" fmla="*/ 596346 h 2922431"/>
                <a:gd name="connsiteX238" fmla="*/ 298158 w 3951653"/>
                <a:gd name="connsiteY238" fmla="*/ 602581 h 2922431"/>
                <a:gd name="connsiteX239" fmla="*/ 155175 w 3951653"/>
                <a:gd name="connsiteY239" fmla="*/ 707684 h 2922431"/>
                <a:gd name="connsiteX240" fmla="*/ 0 w 3951653"/>
                <a:gd name="connsiteY240" fmla="*/ 535598 h 2922431"/>
                <a:gd name="connsiteX241" fmla="*/ 94774 w 3951653"/>
                <a:gd name="connsiteY241" fmla="*/ 377034 h 2922431"/>
                <a:gd name="connsiteX242" fmla="*/ 97290 w 3951653"/>
                <a:gd name="connsiteY242" fmla="*/ 376470 h 2922431"/>
                <a:gd name="connsiteX243" fmla="*/ 85618 w 3951653"/>
                <a:gd name="connsiteY243" fmla="*/ 349547 h 2922431"/>
                <a:gd name="connsiteX244" fmla="*/ 78211 w 3951653"/>
                <a:gd name="connsiteY244" fmla="*/ 295210 h 2922431"/>
                <a:gd name="connsiteX245" fmla="*/ 242980 w 3951653"/>
                <a:gd name="connsiteY245" fmla="*/ 112486 h 2922431"/>
                <a:gd name="connsiteX246" fmla="*/ 744717 w 3951653"/>
                <a:gd name="connsiteY246" fmla="*/ 7286 h 2922431"/>
                <a:gd name="connsiteX247" fmla="*/ 816726 w 3951653"/>
                <a:gd name="connsiteY247" fmla="*/ 95892 h 2922431"/>
                <a:gd name="connsiteX248" fmla="*/ 744717 w 3951653"/>
                <a:gd name="connsiteY248" fmla="*/ 184496 h 2922431"/>
                <a:gd name="connsiteX249" fmla="*/ 672710 w 3951653"/>
                <a:gd name="connsiteY249" fmla="*/ 95892 h 2922431"/>
                <a:gd name="connsiteX250" fmla="*/ 744717 w 3951653"/>
                <a:gd name="connsiteY250" fmla="*/ 7286 h 2922431"/>
                <a:gd name="connsiteX251" fmla="*/ 468892 w 3951653"/>
                <a:gd name="connsiteY251" fmla="*/ 0 h 2922431"/>
                <a:gd name="connsiteX252" fmla="*/ 517648 w 3951653"/>
                <a:gd name="connsiteY252" fmla="*/ 59995 h 2922431"/>
                <a:gd name="connsiteX253" fmla="*/ 468892 w 3951653"/>
                <a:gd name="connsiteY253" fmla="*/ 119990 h 2922431"/>
                <a:gd name="connsiteX254" fmla="*/ 420135 w 3951653"/>
                <a:gd name="connsiteY254" fmla="*/ 59995 h 2922431"/>
                <a:gd name="connsiteX255" fmla="*/ 468892 w 3951653"/>
                <a:gd name="connsiteY25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730550 w 3951653"/>
                <a:gd name="connsiteY119" fmla="*/ 2281715 h 2922431"/>
                <a:gd name="connsiteX120" fmla="*/ 3951653 w 3951653"/>
                <a:gd name="connsiteY120" fmla="*/ 2395278 h 2922431"/>
                <a:gd name="connsiteX121" fmla="*/ 3814637 w 3951653"/>
                <a:gd name="connsiteY121" fmla="*/ 2485460 h 2922431"/>
                <a:gd name="connsiteX122" fmla="*/ 3649111 w 3951653"/>
                <a:gd name="connsiteY122" fmla="*/ 2468545 h 2922431"/>
                <a:gd name="connsiteX123" fmla="*/ 2646292 w 3951653"/>
                <a:gd name="connsiteY123" fmla="*/ 2406925 h 2922431"/>
                <a:gd name="connsiteX124" fmla="*/ 1947435 w 3951653"/>
                <a:gd name="connsiteY124" fmla="*/ 2545097 h 2922431"/>
                <a:gd name="connsiteX125" fmla="*/ 1949151 w 3951653"/>
                <a:gd name="connsiteY125" fmla="*/ 2422632 h 2922431"/>
                <a:gd name="connsiteX126" fmla="*/ 2521846 w 3951653"/>
                <a:gd name="connsiteY126" fmla="*/ 2328391 h 2922431"/>
                <a:gd name="connsiteX127" fmla="*/ 1000369 w 3951653"/>
                <a:gd name="connsiteY127" fmla="*/ 1732290 h 2922431"/>
                <a:gd name="connsiteX128" fmla="*/ 978800 w 3951653"/>
                <a:gd name="connsiteY128" fmla="*/ 1918355 h 2922431"/>
                <a:gd name="connsiteX129" fmla="*/ 1026437 w 3951653"/>
                <a:gd name="connsiteY129" fmla="*/ 2099505 h 2922431"/>
                <a:gd name="connsiteX130" fmla="*/ 1048005 w 3951653"/>
                <a:gd name="connsiteY130" fmla="*/ 1913443 h 2922431"/>
                <a:gd name="connsiteX131" fmla="*/ 1000369 w 3951653"/>
                <a:gd name="connsiteY131" fmla="*/ 1732290 h 2922431"/>
                <a:gd name="connsiteX132" fmla="*/ 1660555 w 3951653"/>
                <a:gd name="connsiteY132" fmla="*/ 1553217 h 2922431"/>
                <a:gd name="connsiteX133" fmla="*/ 1738542 w 3951653"/>
                <a:gd name="connsiteY133" fmla="*/ 1603223 h 2922431"/>
                <a:gd name="connsiteX134" fmla="*/ 1717110 w 3951653"/>
                <a:gd name="connsiteY134" fmla="*/ 1715545 h 2922431"/>
                <a:gd name="connsiteX135" fmla="*/ 1617693 w 3951653"/>
                <a:gd name="connsiteY135" fmla="*/ 1644107 h 2922431"/>
                <a:gd name="connsiteX136" fmla="*/ 1660555 w 3951653"/>
                <a:gd name="connsiteY136" fmla="*/ 1553217 h 2922431"/>
                <a:gd name="connsiteX137" fmla="*/ 1119548 w 3951653"/>
                <a:gd name="connsiteY137" fmla="*/ 1458296 h 2922431"/>
                <a:gd name="connsiteX138" fmla="*/ 1104848 w 3951653"/>
                <a:gd name="connsiteY138" fmla="*/ 1759674 h 2922431"/>
                <a:gd name="connsiteX139" fmla="*/ 1161974 w 3951653"/>
                <a:gd name="connsiteY139" fmla="*/ 2055952 h 2922431"/>
                <a:gd name="connsiteX140" fmla="*/ 1176673 w 3951653"/>
                <a:gd name="connsiteY140" fmla="*/ 1754575 h 2922431"/>
                <a:gd name="connsiteX141" fmla="*/ 1119548 w 3951653"/>
                <a:gd name="connsiteY141" fmla="*/ 1458296 h 2922431"/>
                <a:gd name="connsiteX142" fmla="*/ 578603 w 3951653"/>
                <a:gd name="connsiteY142" fmla="*/ 1457544 h 2922431"/>
                <a:gd name="connsiteX143" fmla="*/ 618108 w 3951653"/>
                <a:gd name="connsiteY143" fmla="*/ 1506154 h 2922431"/>
                <a:gd name="connsiteX144" fmla="*/ 578603 w 3951653"/>
                <a:gd name="connsiteY144" fmla="*/ 1554764 h 2922431"/>
                <a:gd name="connsiteX145" fmla="*/ 539098 w 3951653"/>
                <a:gd name="connsiteY145" fmla="*/ 1506155 h 2922431"/>
                <a:gd name="connsiteX146" fmla="*/ 578603 w 3951653"/>
                <a:gd name="connsiteY146" fmla="*/ 1457544 h 2922431"/>
                <a:gd name="connsiteX147" fmla="*/ 1212801 w 3951653"/>
                <a:gd name="connsiteY147" fmla="*/ 1457091 h 2922431"/>
                <a:gd name="connsiteX148" fmla="*/ 1219094 w 3951653"/>
                <a:gd name="connsiteY148" fmla="*/ 1644295 h 2922431"/>
                <a:gd name="connsiteX149" fmla="*/ 1293097 w 3951653"/>
                <a:gd name="connsiteY149" fmla="*/ 1816367 h 2922431"/>
                <a:gd name="connsiteX150" fmla="*/ 1286804 w 3951653"/>
                <a:gd name="connsiteY150" fmla="*/ 1629164 h 2922431"/>
                <a:gd name="connsiteX151" fmla="*/ 1212801 w 3951653"/>
                <a:gd name="connsiteY151" fmla="*/ 1457091 h 2922431"/>
                <a:gd name="connsiteX152" fmla="*/ 394346 w 3951653"/>
                <a:gd name="connsiteY152" fmla="*/ 1303027 h 2922431"/>
                <a:gd name="connsiteX153" fmla="*/ 464328 w 3951653"/>
                <a:gd name="connsiteY153" fmla="*/ 1389139 h 2922431"/>
                <a:gd name="connsiteX154" fmla="*/ 394346 w 3951653"/>
                <a:gd name="connsiteY154" fmla="*/ 1475252 h 2922431"/>
                <a:gd name="connsiteX155" fmla="*/ 324364 w 3951653"/>
                <a:gd name="connsiteY155" fmla="*/ 1389139 h 2922431"/>
                <a:gd name="connsiteX156" fmla="*/ 394346 w 3951653"/>
                <a:gd name="connsiteY156" fmla="*/ 1303027 h 2922431"/>
                <a:gd name="connsiteX157" fmla="*/ 1584951 w 3951653"/>
                <a:gd name="connsiteY157" fmla="*/ 1184397 h 2922431"/>
                <a:gd name="connsiteX158" fmla="*/ 1057908 w 3951653"/>
                <a:gd name="connsiteY158" fmla="*/ 2502857 h 2922431"/>
                <a:gd name="connsiteX159" fmla="*/ 1523378 w 3951653"/>
                <a:gd name="connsiteY159" fmla="*/ 2559844 h 2922431"/>
                <a:gd name="connsiteX160" fmla="*/ 1933739 w 3951653"/>
                <a:gd name="connsiteY160" fmla="*/ 1517606 h 2922431"/>
                <a:gd name="connsiteX161" fmla="*/ 1584951 w 3951653"/>
                <a:gd name="connsiteY161" fmla="*/ 1184397 h 2922431"/>
                <a:gd name="connsiteX162" fmla="*/ 405497 w 3951653"/>
                <a:gd name="connsiteY162" fmla="*/ 1063408 h 2922431"/>
                <a:gd name="connsiteX163" fmla="*/ 438833 w 3951653"/>
                <a:gd name="connsiteY163" fmla="*/ 1168585 h 2922431"/>
                <a:gd name="connsiteX164" fmla="*/ 306496 w 3951653"/>
                <a:gd name="connsiteY164" fmla="*/ 1223354 h 2922431"/>
                <a:gd name="connsiteX165" fmla="*/ 251323 w 3951653"/>
                <a:gd name="connsiteY165" fmla="*/ 1105347 h 2922431"/>
                <a:gd name="connsiteX166" fmla="*/ 289827 w 3951653"/>
                <a:gd name="connsiteY166" fmla="*/ 1094364 h 2922431"/>
                <a:gd name="connsiteX167" fmla="*/ 405497 w 3951653"/>
                <a:gd name="connsiteY167" fmla="*/ 1063408 h 2922431"/>
                <a:gd name="connsiteX168" fmla="*/ 1358748 w 3951653"/>
                <a:gd name="connsiteY168" fmla="*/ 992093 h 2922431"/>
                <a:gd name="connsiteX169" fmla="*/ 1214732 w 3951653"/>
                <a:gd name="connsiteY169" fmla="*/ 1138002 h 2922431"/>
                <a:gd name="connsiteX170" fmla="*/ 1358747 w 3951653"/>
                <a:gd name="connsiteY170" fmla="*/ 1283911 h 2922431"/>
                <a:gd name="connsiteX171" fmla="*/ 1502763 w 3951653"/>
                <a:gd name="connsiteY171" fmla="*/ 1138003 h 2922431"/>
                <a:gd name="connsiteX172" fmla="*/ 1358748 w 3951653"/>
                <a:gd name="connsiteY172" fmla="*/ 992093 h 2922431"/>
                <a:gd name="connsiteX173" fmla="*/ 1287889 w 3951653"/>
                <a:gd name="connsiteY173" fmla="*/ 812101 h 2922431"/>
                <a:gd name="connsiteX174" fmla="*/ 1586339 w 3951653"/>
                <a:gd name="connsiteY174" fmla="*/ 926401 h 2922431"/>
                <a:gd name="connsiteX175" fmla="*/ 1586093 w 3951653"/>
                <a:gd name="connsiteY175" fmla="*/ 1014410 h 2922431"/>
                <a:gd name="connsiteX176" fmla="*/ 2054578 w 3951653"/>
                <a:gd name="connsiteY176" fmla="*/ 1474785 h 2922431"/>
                <a:gd name="connsiteX177" fmla="*/ 1597377 w 3951653"/>
                <a:gd name="connsiteY177" fmla="*/ 2671183 h 2922431"/>
                <a:gd name="connsiteX178" fmla="*/ 967214 w 3951653"/>
                <a:gd name="connsiteY178" fmla="*/ 2653602 h 2922431"/>
                <a:gd name="connsiteX179" fmla="*/ 891013 w 3951653"/>
                <a:gd name="connsiteY179" fmla="*/ 2704402 h 2922431"/>
                <a:gd name="connsiteX180" fmla="*/ 585968 w 3951653"/>
                <a:gd name="connsiteY180" fmla="*/ 2572757 h 2922431"/>
                <a:gd name="connsiteX181" fmla="*/ 1287889 w 3951653"/>
                <a:gd name="connsiteY181" fmla="*/ 812101 h 2922431"/>
                <a:gd name="connsiteX182" fmla="*/ 843388 w 3951653"/>
                <a:gd name="connsiteY182" fmla="*/ 697804 h 2922431"/>
                <a:gd name="connsiteX183" fmla="*/ 1081514 w 3951653"/>
                <a:gd name="connsiteY183" fmla="*/ 783529 h 2922431"/>
                <a:gd name="connsiteX184" fmla="*/ 1119950 w 3951653"/>
                <a:gd name="connsiteY184" fmla="*/ 731107 h 2922431"/>
                <a:gd name="connsiteX185" fmla="*/ 1221478 w 3951653"/>
                <a:gd name="connsiteY185" fmla="*/ 768758 h 2922431"/>
                <a:gd name="connsiteX186" fmla="*/ 523973 w 3951653"/>
                <a:gd name="connsiteY186" fmla="*/ 2544684 h 2922431"/>
                <a:gd name="connsiteX187" fmla="*/ 431971 w 3951653"/>
                <a:gd name="connsiteY187" fmla="*/ 2500684 h 2922431"/>
                <a:gd name="connsiteX188" fmla="*/ 433814 w 3951653"/>
                <a:gd name="connsiteY188" fmla="*/ 2434530 h 2922431"/>
                <a:gd name="connsiteX189" fmla="*/ 198863 w 3951653"/>
                <a:gd name="connsiteY189" fmla="*/ 2304353 h 2922431"/>
                <a:gd name="connsiteX190" fmla="*/ 275064 w 3951653"/>
                <a:gd name="connsiteY190" fmla="*/ 2101154 h 2922431"/>
                <a:gd name="connsiteX191" fmla="*/ 551289 w 3951653"/>
                <a:gd name="connsiteY191" fmla="*/ 2158304 h 2922431"/>
                <a:gd name="connsiteX192" fmla="*/ 976738 w 3951653"/>
                <a:gd name="connsiteY192" fmla="*/ 1075629 h 2922431"/>
                <a:gd name="connsiteX193" fmla="*/ 735438 w 3951653"/>
                <a:gd name="connsiteY193" fmla="*/ 901004 h 2922431"/>
                <a:gd name="connsiteX194" fmla="*/ 843388 w 3951653"/>
                <a:gd name="connsiteY194" fmla="*/ 697804 h 2922431"/>
                <a:gd name="connsiteX195" fmla="*/ 242980 w 3951653"/>
                <a:gd name="connsiteY195" fmla="*/ 112486 h 2922431"/>
                <a:gd name="connsiteX196" fmla="*/ 394801 w 3951653"/>
                <a:gd name="connsiteY196" fmla="*/ 224085 h 2922431"/>
                <a:gd name="connsiteX197" fmla="*/ 400738 w 3951653"/>
                <a:gd name="connsiteY197" fmla="*/ 256697 h 2922431"/>
                <a:gd name="connsiteX198" fmla="*/ 440959 w 3951653"/>
                <a:gd name="connsiteY198" fmla="*/ 226623 h 2922431"/>
                <a:gd name="connsiteX199" fmla="*/ 505094 w 3951653"/>
                <a:gd name="connsiteY199" fmla="*/ 212264 h 2922431"/>
                <a:gd name="connsiteX200" fmla="*/ 656915 w 3951653"/>
                <a:gd name="connsiteY200" fmla="*/ 323864 h 2922431"/>
                <a:gd name="connsiteX201" fmla="*/ 663539 w 3951653"/>
                <a:gd name="connsiteY201" fmla="*/ 360256 h 2922431"/>
                <a:gd name="connsiteX202" fmla="*/ 673915 w 3951653"/>
                <a:gd name="connsiteY202" fmla="*/ 343187 h 2922431"/>
                <a:gd name="connsiteX203" fmla="*/ 748170 w 3951653"/>
                <a:gd name="connsiteY203" fmla="*/ 309079 h 2922431"/>
                <a:gd name="connsiteX204" fmla="*/ 853181 w 3951653"/>
                <a:gd name="connsiteY204" fmla="*/ 425533 h 2922431"/>
                <a:gd name="connsiteX205" fmla="*/ 748169 w 3951653"/>
                <a:gd name="connsiteY205" fmla="*/ 541989 h 2922431"/>
                <a:gd name="connsiteX206" fmla="*/ 707295 w 3951653"/>
                <a:gd name="connsiteY206" fmla="*/ 532836 h 2922431"/>
                <a:gd name="connsiteX207" fmla="*/ 696429 w 3951653"/>
                <a:gd name="connsiteY207" fmla="*/ 524713 h 2922431"/>
                <a:gd name="connsiteX208" fmla="*/ 691585 w 3951653"/>
                <a:gd name="connsiteY208" fmla="*/ 551323 h 2922431"/>
                <a:gd name="connsiteX209" fmla="*/ 594826 w 3951653"/>
                <a:gd name="connsiteY209" fmla="*/ 622449 h 2922431"/>
                <a:gd name="connsiteX210" fmla="*/ 568123 w 3951653"/>
                <a:gd name="connsiteY210" fmla="*/ 616471 h 2922431"/>
                <a:gd name="connsiteX211" fmla="*/ 567828 w 3951653"/>
                <a:gd name="connsiteY211" fmla="*/ 618092 h 2922431"/>
                <a:gd name="connsiteX212" fmla="*/ 529782 w 3951653"/>
                <a:gd name="connsiteY212" fmla="*/ 669328 h 2922431"/>
                <a:gd name="connsiteX213" fmla="*/ 518483 w 3951653"/>
                <a:gd name="connsiteY213" fmla="*/ 675352 h 2922431"/>
                <a:gd name="connsiteX214" fmla="*/ 524696 w 3951653"/>
                <a:gd name="connsiteY214" fmla="*/ 685570 h 2922431"/>
                <a:gd name="connsiteX215" fmla="*/ 532948 w 3951653"/>
                <a:gd name="connsiteY215" fmla="*/ 730900 h 2922431"/>
                <a:gd name="connsiteX216" fmla="*/ 468812 w 3951653"/>
                <a:gd name="connsiteY216" fmla="*/ 838202 h 2922431"/>
                <a:gd name="connsiteX217" fmla="*/ 452434 w 3951653"/>
                <a:gd name="connsiteY217" fmla="*/ 841869 h 2922431"/>
                <a:gd name="connsiteX218" fmla="*/ 448649 w 3951653"/>
                <a:gd name="connsiteY218" fmla="*/ 862662 h 2922431"/>
                <a:gd name="connsiteX219" fmla="*/ 392765 w 3951653"/>
                <a:gd name="connsiteY219" fmla="*/ 924634 h 2922431"/>
                <a:gd name="connsiteX220" fmla="*/ 358642 w 3951653"/>
                <a:gd name="connsiteY220" fmla="*/ 932274 h 2922431"/>
                <a:gd name="connsiteX221" fmla="*/ 366018 w 3951653"/>
                <a:gd name="connsiteY221" fmla="*/ 972796 h 2922431"/>
                <a:gd name="connsiteX222" fmla="*/ 261008 w 3951653"/>
                <a:gd name="connsiteY222" fmla="*/ 1089251 h 2922431"/>
                <a:gd name="connsiteX223" fmla="*/ 155996 w 3951653"/>
                <a:gd name="connsiteY223" fmla="*/ 972797 h 2922431"/>
                <a:gd name="connsiteX224" fmla="*/ 220133 w 3951653"/>
                <a:gd name="connsiteY224" fmla="*/ 865493 h 2922431"/>
                <a:gd name="connsiteX225" fmla="*/ 254256 w 3951653"/>
                <a:gd name="connsiteY225" fmla="*/ 857853 h 2922431"/>
                <a:gd name="connsiteX226" fmla="*/ 246879 w 3951653"/>
                <a:gd name="connsiteY226" fmla="*/ 817332 h 2922431"/>
                <a:gd name="connsiteX227" fmla="*/ 311015 w 3951653"/>
                <a:gd name="connsiteY227" fmla="*/ 710029 h 2922431"/>
                <a:gd name="connsiteX228" fmla="*/ 327394 w 3951653"/>
                <a:gd name="connsiteY228" fmla="*/ 706361 h 2922431"/>
                <a:gd name="connsiteX229" fmla="*/ 331178 w 3951653"/>
                <a:gd name="connsiteY229" fmla="*/ 685570 h 2922431"/>
                <a:gd name="connsiteX230" fmla="*/ 353683 w 3951653"/>
                <a:gd name="connsiteY230" fmla="*/ 648553 h 2922431"/>
                <a:gd name="connsiteX231" fmla="*/ 380150 w 3951653"/>
                <a:gd name="connsiteY231" fmla="*/ 628764 h 2922431"/>
                <a:gd name="connsiteX232" fmla="*/ 374311 w 3951653"/>
                <a:gd name="connsiteY232" fmla="*/ 618091 h 2922431"/>
                <a:gd name="connsiteX233" fmla="*/ 373872 w 3951653"/>
                <a:gd name="connsiteY233" fmla="*/ 615681 h 2922431"/>
                <a:gd name="connsiteX234" fmla="*/ 369166 w 3951653"/>
                <a:gd name="connsiteY234" fmla="*/ 616734 h 2922431"/>
                <a:gd name="connsiteX235" fmla="*/ 323023 w 3951653"/>
                <a:gd name="connsiteY235" fmla="*/ 608997 h 2922431"/>
                <a:gd name="connsiteX236" fmla="*/ 299293 w 3951653"/>
                <a:gd name="connsiteY236" fmla="*/ 596346 h 2922431"/>
                <a:gd name="connsiteX237" fmla="*/ 298158 w 3951653"/>
                <a:gd name="connsiteY237" fmla="*/ 602581 h 2922431"/>
                <a:gd name="connsiteX238" fmla="*/ 155175 w 3951653"/>
                <a:gd name="connsiteY238" fmla="*/ 707684 h 2922431"/>
                <a:gd name="connsiteX239" fmla="*/ 0 w 3951653"/>
                <a:gd name="connsiteY239" fmla="*/ 535598 h 2922431"/>
                <a:gd name="connsiteX240" fmla="*/ 94774 w 3951653"/>
                <a:gd name="connsiteY240" fmla="*/ 377034 h 2922431"/>
                <a:gd name="connsiteX241" fmla="*/ 97290 w 3951653"/>
                <a:gd name="connsiteY241" fmla="*/ 376470 h 2922431"/>
                <a:gd name="connsiteX242" fmla="*/ 85618 w 3951653"/>
                <a:gd name="connsiteY242" fmla="*/ 349547 h 2922431"/>
                <a:gd name="connsiteX243" fmla="*/ 78211 w 3951653"/>
                <a:gd name="connsiteY243" fmla="*/ 295210 h 2922431"/>
                <a:gd name="connsiteX244" fmla="*/ 242980 w 3951653"/>
                <a:gd name="connsiteY244" fmla="*/ 112486 h 2922431"/>
                <a:gd name="connsiteX245" fmla="*/ 744717 w 3951653"/>
                <a:gd name="connsiteY245" fmla="*/ 7286 h 2922431"/>
                <a:gd name="connsiteX246" fmla="*/ 816726 w 3951653"/>
                <a:gd name="connsiteY246" fmla="*/ 95892 h 2922431"/>
                <a:gd name="connsiteX247" fmla="*/ 744717 w 3951653"/>
                <a:gd name="connsiteY247" fmla="*/ 184496 h 2922431"/>
                <a:gd name="connsiteX248" fmla="*/ 672710 w 3951653"/>
                <a:gd name="connsiteY248" fmla="*/ 95892 h 2922431"/>
                <a:gd name="connsiteX249" fmla="*/ 744717 w 3951653"/>
                <a:gd name="connsiteY249" fmla="*/ 7286 h 2922431"/>
                <a:gd name="connsiteX250" fmla="*/ 468892 w 3951653"/>
                <a:gd name="connsiteY250" fmla="*/ 0 h 2922431"/>
                <a:gd name="connsiteX251" fmla="*/ 517648 w 3951653"/>
                <a:gd name="connsiteY251" fmla="*/ 59995 h 2922431"/>
                <a:gd name="connsiteX252" fmla="*/ 468892 w 3951653"/>
                <a:gd name="connsiteY252" fmla="*/ 119990 h 2922431"/>
                <a:gd name="connsiteX253" fmla="*/ 420135 w 3951653"/>
                <a:gd name="connsiteY253" fmla="*/ 59995 h 2922431"/>
                <a:gd name="connsiteX254" fmla="*/ 468892 w 3951653"/>
                <a:gd name="connsiteY254"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2646292 w 3951653"/>
                <a:gd name="connsiteY122" fmla="*/ 2406925 h 2922431"/>
                <a:gd name="connsiteX123" fmla="*/ 1947435 w 3951653"/>
                <a:gd name="connsiteY123" fmla="*/ 2545097 h 2922431"/>
                <a:gd name="connsiteX124" fmla="*/ 1949151 w 3951653"/>
                <a:gd name="connsiteY124" fmla="*/ 2422632 h 2922431"/>
                <a:gd name="connsiteX125" fmla="*/ 2521846 w 3951653"/>
                <a:gd name="connsiteY125" fmla="*/ 2328391 h 2922431"/>
                <a:gd name="connsiteX126" fmla="*/ 1000369 w 3951653"/>
                <a:gd name="connsiteY126" fmla="*/ 1732290 h 2922431"/>
                <a:gd name="connsiteX127" fmla="*/ 978800 w 3951653"/>
                <a:gd name="connsiteY127" fmla="*/ 1918355 h 2922431"/>
                <a:gd name="connsiteX128" fmla="*/ 1026437 w 3951653"/>
                <a:gd name="connsiteY128" fmla="*/ 2099505 h 2922431"/>
                <a:gd name="connsiteX129" fmla="*/ 1048005 w 3951653"/>
                <a:gd name="connsiteY129" fmla="*/ 1913443 h 2922431"/>
                <a:gd name="connsiteX130" fmla="*/ 1000369 w 3951653"/>
                <a:gd name="connsiteY130" fmla="*/ 1732290 h 2922431"/>
                <a:gd name="connsiteX131" fmla="*/ 1660555 w 3951653"/>
                <a:gd name="connsiteY131" fmla="*/ 1553217 h 2922431"/>
                <a:gd name="connsiteX132" fmla="*/ 1738542 w 3951653"/>
                <a:gd name="connsiteY132" fmla="*/ 1603223 h 2922431"/>
                <a:gd name="connsiteX133" fmla="*/ 1717110 w 3951653"/>
                <a:gd name="connsiteY133" fmla="*/ 1715545 h 2922431"/>
                <a:gd name="connsiteX134" fmla="*/ 1617693 w 3951653"/>
                <a:gd name="connsiteY134" fmla="*/ 1644107 h 2922431"/>
                <a:gd name="connsiteX135" fmla="*/ 1660555 w 3951653"/>
                <a:gd name="connsiteY135" fmla="*/ 1553217 h 2922431"/>
                <a:gd name="connsiteX136" fmla="*/ 1119548 w 3951653"/>
                <a:gd name="connsiteY136" fmla="*/ 1458296 h 2922431"/>
                <a:gd name="connsiteX137" fmla="*/ 1104848 w 3951653"/>
                <a:gd name="connsiteY137" fmla="*/ 1759674 h 2922431"/>
                <a:gd name="connsiteX138" fmla="*/ 1161974 w 3951653"/>
                <a:gd name="connsiteY138" fmla="*/ 2055952 h 2922431"/>
                <a:gd name="connsiteX139" fmla="*/ 1176673 w 3951653"/>
                <a:gd name="connsiteY139" fmla="*/ 1754575 h 2922431"/>
                <a:gd name="connsiteX140" fmla="*/ 1119548 w 3951653"/>
                <a:gd name="connsiteY140" fmla="*/ 1458296 h 2922431"/>
                <a:gd name="connsiteX141" fmla="*/ 578603 w 3951653"/>
                <a:gd name="connsiteY141" fmla="*/ 1457544 h 2922431"/>
                <a:gd name="connsiteX142" fmla="*/ 618108 w 3951653"/>
                <a:gd name="connsiteY142" fmla="*/ 1506154 h 2922431"/>
                <a:gd name="connsiteX143" fmla="*/ 578603 w 3951653"/>
                <a:gd name="connsiteY143" fmla="*/ 1554764 h 2922431"/>
                <a:gd name="connsiteX144" fmla="*/ 539098 w 3951653"/>
                <a:gd name="connsiteY144" fmla="*/ 1506155 h 2922431"/>
                <a:gd name="connsiteX145" fmla="*/ 578603 w 3951653"/>
                <a:gd name="connsiteY145" fmla="*/ 1457544 h 2922431"/>
                <a:gd name="connsiteX146" fmla="*/ 1212801 w 3951653"/>
                <a:gd name="connsiteY146" fmla="*/ 1457091 h 2922431"/>
                <a:gd name="connsiteX147" fmla="*/ 1219094 w 3951653"/>
                <a:gd name="connsiteY147" fmla="*/ 1644295 h 2922431"/>
                <a:gd name="connsiteX148" fmla="*/ 1293097 w 3951653"/>
                <a:gd name="connsiteY148" fmla="*/ 1816367 h 2922431"/>
                <a:gd name="connsiteX149" fmla="*/ 1286804 w 3951653"/>
                <a:gd name="connsiteY149" fmla="*/ 1629164 h 2922431"/>
                <a:gd name="connsiteX150" fmla="*/ 1212801 w 3951653"/>
                <a:gd name="connsiteY150" fmla="*/ 1457091 h 2922431"/>
                <a:gd name="connsiteX151" fmla="*/ 394346 w 3951653"/>
                <a:gd name="connsiteY151" fmla="*/ 1303027 h 2922431"/>
                <a:gd name="connsiteX152" fmla="*/ 464328 w 3951653"/>
                <a:gd name="connsiteY152" fmla="*/ 1389139 h 2922431"/>
                <a:gd name="connsiteX153" fmla="*/ 394346 w 3951653"/>
                <a:gd name="connsiteY153" fmla="*/ 1475252 h 2922431"/>
                <a:gd name="connsiteX154" fmla="*/ 324364 w 3951653"/>
                <a:gd name="connsiteY154" fmla="*/ 1389139 h 2922431"/>
                <a:gd name="connsiteX155" fmla="*/ 394346 w 3951653"/>
                <a:gd name="connsiteY155" fmla="*/ 1303027 h 2922431"/>
                <a:gd name="connsiteX156" fmla="*/ 1584951 w 3951653"/>
                <a:gd name="connsiteY156" fmla="*/ 1184397 h 2922431"/>
                <a:gd name="connsiteX157" fmla="*/ 1057908 w 3951653"/>
                <a:gd name="connsiteY157" fmla="*/ 2502857 h 2922431"/>
                <a:gd name="connsiteX158" fmla="*/ 1523378 w 3951653"/>
                <a:gd name="connsiteY158" fmla="*/ 2559844 h 2922431"/>
                <a:gd name="connsiteX159" fmla="*/ 1933739 w 3951653"/>
                <a:gd name="connsiteY159" fmla="*/ 1517606 h 2922431"/>
                <a:gd name="connsiteX160" fmla="*/ 1584951 w 3951653"/>
                <a:gd name="connsiteY160" fmla="*/ 1184397 h 2922431"/>
                <a:gd name="connsiteX161" fmla="*/ 405497 w 3951653"/>
                <a:gd name="connsiteY161" fmla="*/ 1063408 h 2922431"/>
                <a:gd name="connsiteX162" fmla="*/ 438833 w 3951653"/>
                <a:gd name="connsiteY162" fmla="*/ 1168585 h 2922431"/>
                <a:gd name="connsiteX163" fmla="*/ 306496 w 3951653"/>
                <a:gd name="connsiteY163" fmla="*/ 1223354 h 2922431"/>
                <a:gd name="connsiteX164" fmla="*/ 251323 w 3951653"/>
                <a:gd name="connsiteY164" fmla="*/ 1105347 h 2922431"/>
                <a:gd name="connsiteX165" fmla="*/ 289827 w 3951653"/>
                <a:gd name="connsiteY165" fmla="*/ 1094364 h 2922431"/>
                <a:gd name="connsiteX166" fmla="*/ 405497 w 3951653"/>
                <a:gd name="connsiteY166" fmla="*/ 1063408 h 2922431"/>
                <a:gd name="connsiteX167" fmla="*/ 1358748 w 3951653"/>
                <a:gd name="connsiteY167" fmla="*/ 992093 h 2922431"/>
                <a:gd name="connsiteX168" fmla="*/ 1214732 w 3951653"/>
                <a:gd name="connsiteY168" fmla="*/ 1138002 h 2922431"/>
                <a:gd name="connsiteX169" fmla="*/ 1358747 w 3951653"/>
                <a:gd name="connsiteY169" fmla="*/ 1283911 h 2922431"/>
                <a:gd name="connsiteX170" fmla="*/ 1502763 w 3951653"/>
                <a:gd name="connsiteY170" fmla="*/ 1138003 h 2922431"/>
                <a:gd name="connsiteX171" fmla="*/ 1358748 w 3951653"/>
                <a:gd name="connsiteY171" fmla="*/ 992093 h 2922431"/>
                <a:gd name="connsiteX172" fmla="*/ 1287889 w 3951653"/>
                <a:gd name="connsiteY172" fmla="*/ 812101 h 2922431"/>
                <a:gd name="connsiteX173" fmla="*/ 1586339 w 3951653"/>
                <a:gd name="connsiteY173" fmla="*/ 926401 h 2922431"/>
                <a:gd name="connsiteX174" fmla="*/ 1586093 w 3951653"/>
                <a:gd name="connsiteY174" fmla="*/ 1014410 h 2922431"/>
                <a:gd name="connsiteX175" fmla="*/ 2054578 w 3951653"/>
                <a:gd name="connsiteY175" fmla="*/ 1474785 h 2922431"/>
                <a:gd name="connsiteX176" fmla="*/ 1597377 w 3951653"/>
                <a:gd name="connsiteY176" fmla="*/ 2671183 h 2922431"/>
                <a:gd name="connsiteX177" fmla="*/ 967214 w 3951653"/>
                <a:gd name="connsiteY177" fmla="*/ 2653602 h 2922431"/>
                <a:gd name="connsiteX178" fmla="*/ 891013 w 3951653"/>
                <a:gd name="connsiteY178" fmla="*/ 2704402 h 2922431"/>
                <a:gd name="connsiteX179" fmla="*/ 585968 w 3951653"/>
                <a:gd name="connsiteY179" fmla="*/ 2572757 h 2922431"/>
                <a:gd name="connsiteX180" fmla="*/ 1287889 w 3951653"/>
                <a:gd name="connsiteY180" fmla="*/ 812101 h 2922431"/>
                <a:gd name="connsiteX181" fmla="*/ 843388 w 3951653"/>
                <a:gd name="connsiteY181" fmla="*/ 697804 h 2922431"/>
                <a:gd name="connsiteX182" fmla="*/ 1081514 w 3951653"/>
                <a:gd name="connsiteY182" fmla="*/ 783529 h 2922431"/>
                <a:gd name="connsiteX183" fmla="*/ 1119950 w 3951653"/>
                <a:gd name="connsiteY183" fmla="*/ 731107 h 2922431"/>
                <a:gd name="connsiteX184" fmla="*/ 1221478 w 3951653"/>
                <a:gd name="connsiteY184" fmla="*/ 768758 h 2922431"/>
                <a:gd name="connsiteX185" fmla="*/ 523973 w 3951653"/>
                <a:gd name="connsiteY185" fmla="*/ 2544684 h 2922431"/>
                <a:gd name="connsiteX186" fmla="*/ 431971 w 3951653"/>
                <a:gd name="connsiteY186" fmla="*/ 2500684 h 2922431"/>
                <a:gd name="connsiteX187" fmla="*/ 433814 w 3951653"/>
                <a:gd name="connsiteY187" fmla="*/ 2434530 h 2922431"/>
                <a:gd name="connsiteX188" fmla="*/ 198863 w 3951653"/>
                <a:gd name="connsiteY188" fmla="*/ 2304353 h 2922431"/>
                <a:gd name="connsiteX189" fmla="*/ 275064 w 3951653"/>
                <a:gd name="connsiteY189" fmla="*/ 2101154 h 2922431"/>
                <a:gd name="connsiteX190" fmla="*/ 551289 w 3951653"/>
                <a:gd name="connsiteY190" fmla="*/ 2158304 h 2922431"/>
                <a:gd name="connsiteX191" fmla="*/ 976738 w 3951653"/>
                <a:gd name="connsiteY191" fmla="*/ 1075629 h 2922431"/>
                <a:gd name="connsiteX192" fmla="*/ 735438 w 3951653"/>
                <a:gd name="connsiteY192" fmla="*/ 901004 h 2922431"/>
                <a:gd name="connsiteX193" fmla="*/ 843388 w 3951653"/>
                <a:gd name="connsiteY193" fmla="*/ 697804 h 2922431"/>
                <a:gd name="connsiteX194" fmla="*/ 242980 w 3951653"/>
                <a:gd name="connsiteY194" fmla="*/ 112486 h 2922431"/>
                <a:gd name="connsiteX195" fmla="*/ 394801 w 3951653"/>
                <a:gd name="connsiteY195" fmla="*/ 224085 h 2922431"/>
                <a:gd name="connsiteX196" fmla="*/ 400738 w 3951653"/>
                <a:gd name="connsiteY196" fmla="*/ 256697 h 2922431"/>
                <a:gd name="connsiteX197" fmla="*/ 440959 w 3951653"/>
                <a:gd name="connsiteY197" fmla="*/ 226623 h 2922431"/>
                <a:gd name="connsiteX198" fmla="*/ 505094 w 3951653"/>
                <a:gd name="connsiteY198" fmla="*/ 212264 h 2922431"/>
                <a:gd name="connsiteX199" fmla="*/ 656915 w 3951653"/>
                <a:gd name="connsiteY199" fmla="*/ 323864 h 2922431"/>
                <a:gd name="connsiteX200" fmla="*/ 663539 w 3951653"/>
                <a:gd name="connsiteY200" fmla="*/ 360256 h 2922431"/>
                <a:gd name="connsiteX201" fmla="*/ 673915 w 3951653"/>
                <a:gd name="connsiteY201" fmla="*/ 343187 h 2922431"/>
                <a:gd name="connsiteX202" fmla="*/ 748170 w 3951653"/>
                <a:gd name="connsiteY202" fmla="*/ 309079 h 2922431"/>
                <a:gd name="connsiteX203" fmla="*/ 853181 w 3951653"/>
                <a:gd name="connsiteY203" fmla="*/ 425533 h 2922431"/>
                <a:gd name="connsiteX204" fmla="*/ 748169 w 3951653"/>
                <a:gd name="connsiteY204" fmla="*/ 541989 h 2922431"/>
                <a:gd name="connsiteX205" fmla="*/ 707295 w 3951653"/>
                <a:gd name="connsiteY205" fmla="*/ 532836 h 2922431"/>
                <a:gd name="connsiteX206" fmla="*/ 696429 w 3951653"/>
                <a:gd name="connsiteY206" fmla="*/ 524713 h 2922431"/>
                <a:gd name="connsiteX207" fmla="*/ 691585 w 3951653"/>
                <a:gd name="connsiteY207" fmla="*/ 551323 h 2922431"/>
                <a:gd name="connsiteX208" fmla="*/ 594826 w 3951653"/>
                <a:gd name="connsiteY208" fmla="*/ 622449 h 2922431"/>
                <a:gd name="connsiteX209" fmla="*/ 568123 w 3951653"/>
                <a:gd name="connsiteY209" fmla="*/ 616471 h 2922431"/>
                <a:gd name="connsiteX210" fmla="*/ 567828 w 3951653"/>
                <a:gd name="connsiteY210" fmla="*/ 618092 h 2922431"/>
                <a:gd name="connsiteX211" fmla="*/ 529782 w 3951653"/>
                <a:gd name="connsiteY211" fmla="*/ 669328 h 2922431"/>
                <a:gd name="connsiteX212" fmla="*/ 518483 w 3951653"/>
                <a:gd name="connsiteY212" fmla="*/ 675352 h 2922431"/>
                <a:gd name="connsiteX213" fmla="*/ 524696 w 3951653"/>
                <a:gd name="connsiteY213" fmla="*/ 685570 h 2922431"/>
                <a:gd name="connsiteX214" fmla="*/ 532948 w 3951653"/>
                <a:gd name="connsiteY214" fmla="*/ 730900 h 2922431"/>
                <a:gd name="connsiteX215" fmla="*/ 468812 w 3951653"/>
                <a:gd name="connsiteY215" fmla="*/ 838202 h 2922431"/>
                <a:gd name="connsiteX216" fmla="*/ 452434 w 3951653"/>
                <a:gd name="connsiteY216" fmla="*/ 841869 h 2922431"/>
                <a:gd name="connsiteX217" fmla="*/ 448649 w 3951653"/>
                <a:gd name="connsiteY217" fmla="*/ 862662 h 2922431"/>
                <a:gd name="connsiteX218" fmla="*/ 392765 w 3951653"/>
                <a:gd name="connsiteY218" fmla="*/ 924634 h 2922431"/>
                <a:gd name="connsiteX219" fmla="*/ 358642 w 3951653"/>
                <a:gd name="connsiteY219" fmla="*/ 932274 h 2922431"/>
                <a:gd name="connsiteX220" fmla="*/ 366018 w 3951653"/>
                <a:gd name="connsiteY220" fmla="*/ 972796 h 2922431"/>
                <a:gd name="connsiteX221" fmla="*/ 261008 w 3951653"/>
                <a:gd name="connsiteY221" fmla="*/ 1089251 h 2922431"/>
                <a:gd name="connsiteX222" fmla="*/ 155996 w 3951653"/>
                <a:gd name="connsiteY222" fmla="*/ 972797 h 2922431"/>
                <a:gd name="connsiteX223" fmla="*/ 220133 w 3951653"/>
                <a:gd name="connsiteY223" fmla="*/ 865493 h 2922431"/>
                <a:gd name="connsiteX224" fmla="*/ 254256 w 3951653"/>
                <a:gd name="connsiteY224" fmla="*/ 857853 h 2922431"/>
                <a:gd name="connsiteX225" fmla="*/ 246879 w 3951653"/>
                <a:gd name="connsiteY225" fmla="*/ 817332 h 2922431"/>
                <a:gd name="connsiteX226" fmla="*/ 311015 w 3951653"/>
                <a:gd name="connsiteY226" fmla="*/ 710029 h 2922431"/>
                <a:gd name="connsiteX227" fmla="*/ 327394 w 3951653"/>
                <a:gd name="connsiteY227" fmla="*/ 706361 h 2922431"/>
                <a:gd name="connsiteX228" fmla="*/ 331178 w 3951653"/>
                <a:gd name="connsiteY228" fmla="*/ 685570 h 2922431"/>
                <a:gd name="connsiteX229" fmla="*/ 353683 w 3951653"/>
                <a:gd name="connsiteY229" fmla="*/ 648553 h 2922431"/>
                <a:gd name="connsiteX230" fmla="*/ 380150 w 3951653"/>
                <a:gd name="connsiteY230" fmla="*/ 628764 h 2922431"/>
                <a:gd name="connsiteX231" fmla="*/ 374311 w 3951653"/>
                <a:gd name="connsiteY231" fmla="*/ 618091 h 2922431"/>
                <a:gd name="connsiteX232" fmla="*/ 373872 w 3951653"/>
                <a:gd name="connsiteY232" fmla="*/ 615681 h 2922431"/>
                <a:gd name="connsiteX233" fmla="*/ 369166 w 3951653"/>
                <a:gd name="connsiteY233" fmla="*/ 616734 h 2922431"/>
                <a:gd name="connsiteX234" fmla="*/ 323023 w 3951653"/>
                <a:gd name="connsiteY234" fmla="*/ 608997 h 2922431"/>
                <a:gd name="connsiteX235" fmla="*/ 299293 w 3951653"/>
                <a:gd name="connsiteY235" fmla="*/ 596346 h 2922431"/>
                <a:gd name="connsiteX236" fmla="*/ 298158 w 3951653"/>
                <a:gd name="connsiteY236" fmla="*/ 602581 h 2922431"/>
                <a:gd name="connsiteX237" fmla="*/ 155175 w 3951653"/>
                <a:gd name="connsiteY237" fmla="*/ 707684 h 2922431"/>
                <a:gd name="connsiteX238" fmla="*/ 0 w 3951653"/>
                <a:gd name="connsiteY238" fmla="*/ 535598 h 2922431"/>
                <a:gd name="connsiteX239" fmla="*/ 94774 w 3951653"/>
                <a:gd name="connsiteY239" fmla="*/ 377034 h 2922431"/>
                <a:gd name="connsiteX240" fmla="*/ 97290 w 3951653"/>
                <a:gd name="connsiteY240" fmla="*/ 376470 h 2922431"/>
                <a:gd name="connsiteX241" fmla="*/ 85618 w 3951653"/>
                <a:gd name="connsiteY241" fmla="*/ 349547 h 2922431"/>
                <a:gd name="connsiteX242" fmla="*/ 78211 w 3951653"/>
                <a:gd name="connsiteY242" fmla="*/ 295210 h 2922431"/>
                <a:gd name="connsiteX243" fmla="*/ 242980 w 3951653"/>
                <a:gd name="connsiteY243" fmla="*/ 112486 h 2922431"/>
                <a:gd name="connsiteX244" fmla="*/ 744717 w 3951653"/>
                <a:gd name="connsiteY244" fmla="*/ 7286 h 2922431"/>
                <a:gd name="connsiteX245" fmla="*/ 816726 w 3951653"/>
                <a:gd name="connsiteY245" fmla="*/ 95892 h 2922431"/>
                <a:gd name="connsiteX246" fmla="*/ 744717 w 3951653"/>
                <a:gd name="connsiteY246" fmla="*/ 184496 h 2922431"/>
                <a:gd name="connsiteX247" fmla="*/ 672710 w 3951653"/>
                <a:gd name="connsiteY247" fmla="*/ 95892 h 2922431"/>
                <a:gd name="connsiteX248" fmla="*/ 744717 w 3951653"/>
                <a:gd name="connsiteY248" fmla="*/ 7286 h 2922431"/>
                <a:gd name="connsiteX249" fmla="*/ 468892 w 3951653"/>
                <a:gd name="connsiteY249" fmla="*/ 0 h 2922431"/>
                <a:gd name="connsiteX250" fmla="*/ 517648 w 3951653"/>
                <a:gd name="connsiteY250" fmla="*/ 59995 h 2922431"/>
                <a:gd name="connsiteX251" fmla="*/ 468892 w 3951653"/>
                <a:gd name="connsiteY251" fmla="*/ 119990 h 2922431"/>
                <a:gd name="connsiteX252" fmla="*/ 420135 w 3951653"/>
                <a:gd name="connsiteY252" fmla="*/ 59995 h 2922431"/>
                <a:gd name="connsiteX253" fmla="*/ 468892 w 3951653"/>
                <a:gd name="connsiteY253"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1947435 w 3951653"/>
                <a:gd name="connsiteY122" fmla="*/ 2545097 h 2922431"/>
                <a:gd name="connsiteX123" fmla="*/ 1949151 w 3951653"/>
                <a:gd name="connsiteY123" fmla="*/ 2422632 h 2922431"/>
                <a:gd name="connsiteX124" fmla="*/ 2521846 w 3951653"/>
                <a:gd name="connsiteY124" fmla="*/ 2328391 h 2922431"/>
                <a:gd name="connsiteX125" fmla="*/ 1000369 w 3951653"/>
                <a:gd name="connsiteY125" fmla="*/ 1732290 h 2922431"/>
                <a:gd name="connsiteX126" fmla="*/ 978800 w 3951653"/>
                <a:gd name="connsiteY126" fmla="*/ 1918355 h 2922431"/>
                <a:gd name="connsiteX127" fmla="*/ 1026437 w 3951653"/>
                <a:gd name="connsiteY127" fmla="*/ 2099505 h 2922431"/>
                <a:gd name="connsiteX128" fmla="*/ 1048005 w 3951653"/>
                <a:gd name="connsiteY128" fmla="*/ 1913443 h 2922431"/>
                <a:gd name="connsiteX129" fmla="*/ 1000369 w 3951653"/>
                <a:gd name="connsiteY129" fmla="*/ 1732290 h 2922431"/>
                <a:gd name="connsiteX130" fmla="*/ 1660555 w 3951653"/>
                <a:gd name="connsiteY130" fmla="*/ 1553217 h 2922431"/>
                <a:gd name="connsiteX131" fmla="*/ 1738542 w 3951653"/>
                <a:gd name="connsiteY131" fmla="*/ 1603223 h 2922431"/>
                <a:gd name="connsiteX132" fmla="*/ 1717110 w 3951653"/>
                <a:gd name="connsiteY132" fmla="*/ 1715545 h 2922431"/>
                <a:gd name="connsiteX133" fmla="*/ 1617693 w 3951653"/>
                <a:gd name="connsiteY133" fmla="*/ 1644107 h 2922431"/>
                <a:gd name="connsiteX134" fmla="*/ 1660555 w 3951653"/>
                <a:gd name="connsiteY134" fmla="*/ 1553217 h 2922431"/>
                <a:gd name="connsiteX135" fmla="*/ 1119548 w 3951653"/>
                <a:gd name="connsiteY135" fmla="*/ 1458296 h 2922431"/>
                <a:gd name="connsiteX136" fmla="*/ 1104848 w 3951653"/>
                <a:gd name="connsiteY136" fmla="*/ 1759674 h 2922431"/>
                <a:gd name="connsiteX137" fmla="*/ 1161974 w 3951653"/>
                <a:gd name="connsiteY137" fmla="*/ 2055952 h 2922431"/>
                <a:gd name="connsiteX138" fmla="*/ 1176673 w 3951653"/>
                <a:gd name="connsiteY138" fmla="*/ 1754575 h 2922431"/>
                <a:gd name="connsiteX139" fmla="*/ 1119548 w 3951653"/>
                <a:gd name="connsiteY139" fmla="*/ 1458296 h 2922431"/>
                <a:gd name="connsiteX140" fmla="*/ 578603 w 3951653"/>
                <a:gd name="connsiteY140" fmla="*/ 1457544 h 2922431"/>
                <a:gd name="connsiteX141" fmla="*/ 618108 w 3951653"/>
                <a:gd name="connsiteY141" fmla="*/ 1506154 h 2922431"/>
                <a:gd name="connsiteX142" fmla="*/ 578603 w 3951653"/>
                <a:gd name="connsiteY142" fmla="*/ 1554764 h 2922431"/>
                <a:gd name="connsiteX143" fmla="*/ 539098 w 3951653"/>
                <a:gd name="connsiteY143" fmla="*/ 1506155 h 2922431"/>
                <a:gd name="connsiteX144" fmla="*/ 578603 w 3951653"/>
                <a:gd name="connsiteY144" fmla="*/ 1457544 h 2922431"/>
                <a:gd name="connsiteX145" fmla="*/ 1212801 w 3951653"/>
                <a:gd name="connsiteY145" fmla="*/ 1457091 h 2922431"/>
                <a:gd name="connsiteX146" fmla="*/ 1219094 w 3951653"/>
                <a:gd name="connsiteY146" fmla="*/ 1644295 h 2922431"/>
                <a:gd name="connsiteX147" fmla="*/ 1293097 w 3951653"/>
                <a:gd name="connsiteY147" fmla="*/ 1816367 h 2922431"/>
                <a:gd name="connsiteX148" fmla="*/ 1286804 w 3951653"/>
                <a:gd name="connsiteY148" fmla="*/ 1629164 h 2922431"/>
                <a:gd name="connsiteX149" fmla="*/ 1212801 w 3951653"/>
                <a:gd name="connsiteY149" fmla="*/ 1457091 h 2922431"/>
                <a:gd name="connsiteX150" fmla="*/ 394346 w 3951653"/>
                <a:gd name="connsiteY150" fmla="*/ 1303027 h 2922431"/>
                <a:gd name="connsiteX151" fmla="*/ 464328 w 3951653"/>
                <a:gd name="connsiteY151" fmla="*/ 1389139 h 2922431"/>
                <a:gd name="connsiteX152" fmla="*/ 394346 w 3951653"/>
                <a:gd name="connsiteY152" fmla="*/ 1475252 h 2922431"/>
                <a:gd name="connsiteX153" fmla="*/ 324364 w 3951653"/>
                <a:gd name="connsiteY153" fmla="*/ 1389139 h 2922431"/>
                <a:gd name="connsiteX154" fmla="*/ 394346 w 3951653"/>
                <a:gd name="connsiteY154" fmla="*/ 1303027 h 2922431"/>
                <a:gd name="connsiteX155" fmla="*/ 1584951 w 3951653"/>
                <a:gd name="connsiteY155" fmla="*/ 1184397 h 2922431"/>
                <a:gd name="connsiteX156" fmla="*/ 1057908 w 3951653"/>
                <a:gd name="connsiteY156" fmla="*/ 2502857 h 2922431"/>
                <a:gd name="connsiteX157" fmla="*/ 1523378 w 3951653"/>
                <a:gd name="connsiteY157" fmla="*/ 2559844 h 2922431"/>
                <a:gd name="connsiteX158" fmla="*/ 1933739 w 3951653"/>
                <a:gd name="connsiteY158" fmla="*/ 1517606 h 2922431"/>
                <a:gd name="connsiteX159" fmla="*/ 1584951 w 3951653"/>
                <a:gd name="connsiteY159" fmla="*/ 1184397 h 2922431"/>
                <a:gd name="connsiteX160" fmla="*/ 405497 w 3951653"/>
                <a:gd name="connsiteY160" fmla="*/ 1063408 h 2922431"/>
                <a:gd name="connsiteX161" fmla="*/ 438833 w 3951653"/>
                <a:gd name="connsiteY161" fmla="*/ 1168585 h 2922431"/>
                <a:gd name="connsiteX162" fmla="*/ 306496 w 3951653"/>
                <a:gd name="connsiteY162" fmla="*/ 1223354 h 2922431"/>
                <a:gd name="connsiteX163" fmla="*/ 251323 w 3951653"/>
                <a:gd name="connsiteY163" fmla="*/ 1105347 h 2922431"/>
                <a:gd name="connsiteX164" fmla="*/ 289827 w 3951653"/>
                <a:gd name="connsiteY164" fmla="*/ 1094364 h 2922431"/>
                <a:gd name="connsiteX165" fmla="*/ 405497 w 3951653"/>
                <a:gd name="connsiteY165" fmla="*/ 1063408 h 2922431"/>
                <a:gd name="connsiteX166" fmla="*/ 1358748 w 3951653"/>
                <a:gd name="connsiteY166" fmla="*/ 992093 h 2922431"/>
                <a:gd name="connsiteX167" fmla="*/ 1214732 w 3951653"/>
                <a:gd name="connsiteY167" fmla="*/ 1138002 h 2922431"/>
                <a:gd name="connsiteX168" fmla="*/ 1358747 w 3951653"/>
                <a:gd name="connsiteY168" fmla="*/ 1283911 h 2922431"/>
                <a:gd name="connsiteX169" fmla="*/ 1502763 w 3951653"/>
                <a:gd name="connsiteY169" fmla="*/ 1138003 h 2922431"/>
                <a:gd name="connsiteX170" fmla="*/ 1358748 w 3951653"/>
                <a:gd name="connsiteY170" fmla="*/ 992093 h 2922431"/>
                <a:gd name="connsiteX171" fmla="*/ 1287889 w 3951653"/>
                <a:gd name="connsiteY171" fmla="*/ 812101 h 2922431"/>
                <a:gd name="connsiteX172" fmla="*/ 1586339 w 3951653"/>
                <a:gd name="connsiteY172" fmla="*/ 926401 h 2922431"/>
                <a:gd name="connsiteX173" fmla="*/ 1586093 w 3951653"/>
                <a:gd name="connsiteY173" fmla="*/ 1014410 h 2922431"/>
                <a:gd name="connsiteX174" fmla="*/ 2054578 w 3951653"/>
                <a:gd name="connsiteY174" fmla="*/ 1474785 h 2922431"/>
                <a:gd name="connsiteX175" fmla="*/ 1597377 w 3951653"/>
                <a:gd name="connsiteY175" fmla="*/ 2671183 h 2922431"/>
                <a:gd name="connsiteX176" fmla="*/ 967214 w 3951653"/>
                <a:gd name="connsiteY176" fmla="*/ 2653602 h 2922431"/>
                <a:gd name="connsiteX177" fmla="*/ 891013 w 3951653"/>
                <a:gd name="connsiteY177" fmla="*/ 2704402 h 2922431"/>
                <a:gd name="connsiteX178" fmla="*/ 585968 w 3951653"/>
                <a:gd name="connsiteY178" fmla="*/ 2572757 h 2922431"/>
                <a:gd name="connsiteX179" fmla="*/ 1287889 w 3951653"/>
                <a:gd name="connsiteY179" fmla="*/ 812101 h 2922431"/>
                <a:gd name="connsiteX180" fmla="*/ 843388 w 3951653"/>
                <a:gd name="connsiteY180" fmla="*/ 697804 h 2922431"/>
                <a:gd name="connsiteX181" fmla="*/ 1081514 w 3951653"/>
                <a:gd name="connsiteY181" fmla="*/ 783529 h 2922431"/>
                <a:gd name="connsiteX182" fmla="*/ 1119950 w 3951653"/>
                <a:gd name="connsiteY182" fmla="*/ 731107 h 2922431"/>
                <a:gd name="connsiteX183" fmla="*/ 1221478 w 3951653"/>
                <a:gd name="connsiteY183" fmla="*/ 768758 h 2922431"/>
                <a:gd name="connsiteX184" fmla="*/ 523973 w 3951653"/>
                <a:gd name="connsiteY184" fmla="*/ 2544684 h 2922431"/>
                <a:gd name="connsiteX185" fmla="*/ 431971 w 3951653"/>
                <a:gd name="connsiteY185" fmla="*/ 2500684 h 2922431"/>
                <a:gd name="connsiteX186" fmla="*/ 433814 w 3951653"/>
                <a:gd name="connsiteY186" fmla="*/ 2434530 h 2922431"/>
                <a:gd name="connsiteX187" fmla="*/ 198863 w 3951653"/>
                <a:gd name="connsiteY187" fmla="*/ 2304353 h 2922431"/>
                <a:gd name="connsiteX188" fmla="*/ 275064 w 3951653"/>
                <a:gd name="connsiteY188" fmla="*/ 2101154 h 2922431"/>
                <a:gd name="connsiteX189" fmla="*/ 551289 w 3951653"/>
                <a:gd name="connsiteY189" fmla="*/ 2158304 h 2922431"/>
                <a:gd name="connsiteX190" fmla="*/ 976738 w 3951653"/>
                <a:gd name="connsiteY190" fmla="*/ 1075629 h 2922431"/>
                <a:gd name="connsiteX191" fmla="*/ 735438 w 3951653"/>
                <a:gd name="connsiteY191" fmla="*/ 901004 h 2922431"/>
                <a:gd name="connsiteX192" fmla="*/ 843388 w 3951653"/>
                <a:gd name="connsiteY192" fmla="*/ 697804 h 2922431"/>
                <a:gd name="connsiteX193" fmla="*/ 242980 w 3951653"/>
                <a:gd name="connsiteY193" fmla="*/ 112486 h 2922431"/>
                <a:gd name="connsiteX194" fmla="*/ 394801 w 3951653"/>
                <a:gd name="connsiteY194" fmla="*/ 224085 h 2922431"/>
                <a:gd name="connsiteX195" fmla="*/ 400738 w 3951653"/>
                <a:gd name="connsiteY195" fmla="*/ 256697 h 2922431"/>
                <a:gd name="connsiteX196" fmla="*/ 440959 w 3951653"/>
                <a:gd name="connsiteY196" fmla="*/ 226623 h 2922431"/>
                <a:gd name="connsiteX197" fmla="*/ 505094 w 3951653"/>
                <a:gd name="connsiteY197" fmla="*/ 212264 h 2922431"/>
                <a:gd name="connsiteX198" fmla="*/ 656915 w 3951653"/>
                <a:gd name="connsiteY198" fmla="*/ 323864 h 2922431"/>
                <a:gd name="connsiteX199" fmla="*/ 663539 w 3951653"/>
                <a:gd name="connsiteY199" fmla="*/ 360256 h 2922431"/>
                <a:gd name="connsiteX200" fmla="*/ 673915 w 3951653"/>
                <a:gd name="connsiteY200" fmla="*/ 343187 h 2922431"/>
                <a:gd name="connsiteX201" fmla="*/ 748170 w 3951653"/>
                <a:gd name="connsiteY201" fmla="*/ 309079 h 2922431"/>
                <a:gd name="connsiteX202" fmla="*/ 853181 w 3951653"/>
                <a:gd name="connsiteY202" fmla="*/ 425533 h 2922431"/>
                <a:gd name="connsiteX203" fmla="*/ 748169 w 3951653"/>
                <a:gd name="connsiteY203" fmla="*/ 541989 h 2922431"/>
                <a:gd name="connsiteX204" fmla="*/ 707295 w 3951653"/>
                <a:gd name="connsiteY204" fmla="*/ 532836 h 2922431"/>
                <a:gd name="connsiteX205" fmla="*/ 696429 w 3951653"/>
                <a:gd name="connsiteY205" fmla="*/ 524713 h 2922431"/>
                <a:gd name="connsiteX206" fmla="*/ 691585 w 3951653"/>
                <a:gd name="connsiteY206" fmla="*/ 551323 h 2922431"/>
                <a:gd name="connsiteX207" fmla="*/ 594826 w 3951653"/>
                <a:gd name="connsiteY207" fmla="*/ 622449 h 2922431"/>
                <a:gd name="connsiteX208" fmla="*/ 568123 w 3951653"/>
                <a:gd name="connsiteY208" fmla="*/ 616471 h 2922431"/>
                <a:gd name="connsiteX209" fmla="*/ 567828 w 3951653"/>
                <a:gd name="connsiteY209" fmla="*/ 618092 h 2922431"/>
                <a:gd name="connsiteX210" fmla="*/ 529782 w 3951653"/>
                <a:gd name="connsiteY210" fmla="*/ 669328 h 2922431"/>
                <a:gd name="connsiteX211" fmla="*/ 518483 w 3951653"/>
                <a:gd name="connsiteY211" fmla="*/ 675352 h 2922431"/>
                <a:gd name="connsiteX212" fmla="*/ 524696 w 3951653"/>
                <a:gd name="connsiteY212" fmla="*/ 685570 h 2922431"/>
                <a:gd name="connsiteX213" fmla="*/ 532948 w 3951653"/>
                <a:gd name="connsiteY213" fmla="*/ 730900 h 2922431"/>
                <a:gd name="connsiteX214" fmla="*/ 468812 w 3951653"/>
                <a:gd name="connsiteY214" fmla="*/ 838202 h 2922431"/>
                <a:gd name="connsiteX215" fmla="*/ 452434 w 3951653"/>
                <a:gd name="connsiteY215" fmla="*/ 841869 h 2922431"/>
                <a:gd name="connsiteX216" fmla="*/ 448649 w 3951653"/>
                <a:gd name="connsiteY216" fmla="*/ 862662 h 2922431"/>
                <a:gd name="connsiteX217" fmla="*/ 392765 w 3951653"/>
                <a:gd name="connsiteY217" fmla="*/ 924634 h 2922431"/>
                <a:gd name="connsiteX218" fmla="*/ 358642 w 3951653"/>
                <a:gd name="connsiteY218" fmla="*/ 932274 h 2922431"/>
                <a:gd name="connsiteX219" fmla="*/ 366018 w 3951653"/>
                <a:gd name="connsiteY219" fmla="*/ 972796 h 2922431"/>
                <a:gd name="connsiteX220" fmla="*/ 261008 w 3951653"/>
                <a:gd name="connsiteY220" fmla="*/ 1089251 h 2922431"/>
                <a:gd name="connsiteX221" fmla="*/ 155996 w 3951653"/>
                <a:gd name="connsiteY221" fmla="*/ 972797 h 2922431"/>
                <a:gd name="connsiteX222" fmla="*/ 220133 w 3951653"/>
                <a:gd name="connsiteY222" fmla="*/ 865493 h 2922431"/>
                <a:gd name="connsiteX223" fmla="*/ 254256 w 3951653"/>
                <a:gd name="connsiteY223" fmla="*/ 857853 h 2922431"/>
                <a:gd name="connsiteX224" fmla="*/ 246879 w 3951653"/>
                <a:gd name="connsiteY224" fmla="*/ 817332 h 2922431"/>
                <a:gd name="connsiteX225" fmla="*/ 311015 w 3951653"/>
                <a:gd name="connsiteY225" fmla="*/ 710029 h 2922431"/>
                <a:gd name="connsiteX226" fmla="*/ 327394 w 3951653"/>
                <a:gd name="connsiteY226" fmla="*/ 706361 h 2922431"/>
                <a:gd name="connsiteX227" fmla="*/ 331178 w 3951653"/>
                <a:gd name="connsiteY227" fmla="*/ 685570 h 2922431"/>
                <a:gd name="connsiteX228" fmla="*/ 353683 w 3951653"/>
                <a:gd name="connsiteY228" fmla="*/ 648553 h 2922431"/>
                <a:gd name="connsiteX229" fmla="*/ 380150 w 3951653"/>
                <a:gd name="connsiteY229" fmla="*/ 628764 h 2922431"/>
                <a:gd name="connsiteX230" fmla="*/ 374311 w 3951653"/>
                <a:gd name="connsiteY230" fmla="*/ 618091 h 2922431"/>
                <a:gd name="connsiteX231" fmla="*/ 373872 w 3951653"/>
                <a:gd name="connsiteY231" fmla="*/ 615681 h 2922431"/>
                <a:gd name="connsiteX232" fmla="*/ 369166 w 3951653"/>
                <a:gd name="connsiteY232" fmla="*/ 616734 h 2922431"/>
                <a:gd name="connsiteX233" fmla="*/ 323023 w 3951653"/>
                <a:gd name="connsiteY233" fmla="*/ 608997 h 2922431"/>
                <a:gd name="connsiteX234" fmla="*/ 299293 w 3951653"/>
                <a:gd name="connsiteY234" fmla="*/ 596346 h 2922431"/>
                <a:gd name="connsiteX235" fmla="*/ 298158 w 3951653"/>
                <a:gd name="connsiteY235" fmla="*/ 602581 h 2922431"/>
                <a:gd name="connsiteX236" fmla="*/ 155175 w 3951653"/>
                <a:gd name="connsiteY236" fmla="*/ 707684 h 2922431"/>
                <a:gd name="connsiteX237" fmla="*/ 0 w 3951653"/>
                <a:gd name="connsiteY237" fmla="*/ 535598 h 2922431"/>
                <a:gd name="connsiteX238" fmla="*/ 94774 w 3951653"/>
                <a:gd name="connsiteY238" fmla="*/ 377034 h 2922431"/>
                <a:gd name="connsiteX239" fmla="*/ 97290 w 3951653"/>
                <a:gd name="connsiteY239" fmla="*/ 376470 h 2922431"/>
                <a:gd name="connsiteX240" fmla="*/ 85618 w 3951653"/>
                <a:gd name="connsiteY240" fmla="*/ 349547 h 2922431"/>
                <a:gd name="connsiteX241" fmla="*/ 78211 w 3951653"/>
                <a:gd name="connsiteY241" fmla="*/ 295210 h 2922431"/>
                <a:gd name="connsiteX242" fmla="*/ 242980 w 3951653"/>
                <a:gd name="connsiteY242" fmla="*/ 112486 h 2922431"/>
                <a:gd name="connsiteX243" fmla="*/ 744717 w 3951653"/>
                <a:gd name="connsiteY243" fmla="*/ 7286 h 2922431"/>
                <a:gd name="connsiteX244" fmla="*/ 816726 w 3951653"/>
                <a:gd name="connsiteY244" fmla="*/ 95892 h 2922431"/>
                <a:gd name="connsiteX245" fmla="*/ 744717 w 3951653"/>
                <a:gd name="connsiteY245" fmla="*/ 184496 h 2922431"/>
                <a:gd name="connsiteX246" fmla="*/ 672710 w 3951653"/>
                <a:gd name="connsiteY246" fmla="*/ 95892 h 2922431"/>
                <a:gd name="connsiteX247" fmla="*/ 744717 w 3951653"/>
                <a:gd name="connsiteY247" fmla="*/ 7286 h 2922431"/>
                <a:gd name="connsiteX248" fmla="*/ 468892 w 3951653"/>
                <a:gd name="connsiteY248" fmla="*/ 0 h 2922431"/>
                <a:gd name="connsiteX249" fmla="*/ 517648 w 3951653"/>
                <a:gd name="connsiteY249" fmla="*/ 59995 h 2922431"/>
                <a:gd name="connsiteX250" fmla="*/ 468892 w 3951653"/>
                <a:gd name="connsiteY250" fmla="*/ 119990 h 2922431"/>
                <a:gd name="connsiteX251" fmla="*/ 420135 w 3951653"/>
                <a:gd name="connsiteY251" fmla="*/ 59995 h 2922431"/>
                <a:gd name="connsiteX252" fmla="*/ 468892 w 3951653"/>
                <a:gd name="connsiteY25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2521846 w 3951653"/>
                <a:gd name="connsiteY114" fmla="*/ 2328391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2521846 w 3951653"/>
                <a:gd name="connsiteY123" fmla="*/ 2328391 h 2922431"/>
                <a:gd name="connsiteX124" fmla="*/ 1000369 w 3951653"/>
                <a:gd name="connsiteY124" fmla="*/ 1732290 h 2922431"/>
                <a:gd name="connsiteX125" fmla="*/ 978800 w 3951653"/>
                <a:gd name="connsiteY125" fmla="*/ 1918355 h 2922431"/>
                <a:gd name="connsiteX126" fmla="*/ 1026437 w 3951653"/>
                <a:gd name="connsiteY126" fmla="*/ 2099505 h 2922431"/>
                <a:gd name="connsiteX127" fmla="*/ 1048005 w 3951653"/>
                <a:gd name="connsiteY127" fmla="*/ 1913443 h 2922431"/>
                <a:gd name="connsiteX128" fmla="*/ 1000369 w 3951653"/>
                <a:gd name="connsiteY128" fmla="*/ 1732290 h 2922431"/>
                <a:gd name="connsiteX129" fmla="*/ 1660555 w 3951653"/>
                <a:gd name="connsiteY129" fmla="*/ 1553217 h 2922431"/>
                <a:gd name="connsiteX130" fmla="*/ 1738542 w 3951653"/>
                <a:gd name="connsiteY130" fmla="*/ 1603223 h 2922431"/>
                <a:gd name="connsiteX131" fmla="*/ 1717110 w 3951653"/>
                <a:gd name="connsiteY131" fmla="*/ 1715545 h 2922431"/>
                <a:gd name="connsiteX132" fmla="*/ 1617693 w 3951653"/>
                <a:gd name="connsiteY132" fmla="*/ 1644107 h 2922431"/>
                <a:gd name="connsiteX133" fmla="*/ 1660555 w 3951653"/>
                <a:gd name="connsiteY133" fmla="*/ 1553217 h 2922431"/>
                <a:gd name="connsiteX134" fmla="*/ 1119548 w 3951653"/>
                <a:gd name="connsiteY134" fmla="*/ 1458296 h 2922431"/>
                <a:gd name="connsiteX135" fmla="*/ 1104848 w 3951653"/>
                <a:gd name="connsiteY135" fmla="*/ 1759674 h 2922431"/>
                <a:gd name="connsiteX136" fmla="*/ 1161974 w 3951653"/>
                <a:gd name="connsiteY136" fmla="*/ 2055952 h 2922431"/>
                <a:gd name="connsiteX137" fmla="*/ 1176673 w 3951653"/>
                <a:gd name="connsiteY137" fmla="*/ 1754575 h 2922431"/>
                <a:gd name="connsiteX138" fmla="*/ 1119548 w 3951653"/>
                <a:gd name="connsiteY138" fmla="*/ 1458296 h 2922431"/>
                <a:gd name="connsiteX139" fmla="*/ 578603 w 3951653"/>
                <a:gd name="connsiteY139" fmla="*/ 1457544 h 2922431"/>
                <a:gd name="connsiteX140" fmla="*/ 618108 w 3951653"/>
                <a:gd name="connsiteY140" fmla="*/ 1506154 h 2922431"/>
                <a:gd name="connsiteX141" fmla="*/ 578603 w 3951653"/>
                <a:gd name="connsiteY141" fmla="*/ 1554764 h 2922431"/>
                <a:gd name="connsiteX142" fmla="*/ 539098 w 3951653"/>
                <a:gd name="connsiteY142" fmla="*/ 1506155 h 2922431"/>
                <a:gd name="connsiteX143" fmla="*/ 578603 w 3951653"/>
                <a:gd name="connsiteY143" fmla="*/ 1457544 h 2922431"/>
                <a:gd name="connsiteX144" fmla="*/ 1212801 w 3951653"/>
                <a:gd name="connsiteY144" fmla="*/ 1457091 h 2922431"/>
                <a:gd name="connsiteX145" fmla="*/ 1219094 w 3951653"/>
                <a:gd name="connsiteY145" fmla="*/ 1644295 h 2922431"/>
                <a:gd name="connsiteX146" fmla="*/ 1293097 w 3951653"/>
                <a:gd name="connsiteY146" fmla="*/ 1816367 h 2922431"/>
                <a:gd name="connsiteX147" fmla="*/ 1286804 w 3951653"/>
                <a:gd name="connsiteY147" fmla="*/ 1629164 h 2922431"/>
                <a:gd name="connsiteX148" fmla="*/ 1212801 w 3951653"/>
                <a:gd name="connsiteY148" fmla="*/ 1457091 h 2922431"/>
                <a:gd name="connsiteX149" fmla="*/ 394346 w 3951653"/>
                <a:gd name="connsiteY149" fmla="*/ 1303027 h 2922431"/>
                <a:gd name="connsiteX150" fmla="*/ 464328 w 3951653"/>
                <a:gd name="connsiteY150" fmla="*/ 1389139 h 2922431"/>
                <a:gd name="connsiteX151" fmla="*/ 394346 w 3951653"/>
                <a:gd name="connsiteY151" fmla="*/ 1475252 h 2922431"/>
                <a:gd name="connsiteX152" fmla="*/ 324364 w 3951653"/>
                <a:gd name="connsiteY152" fmla="*/ 1389139 h 2922431"/>
                <a:gd name="connsiteX153" fmla="*/ 394346 w 3951653"/>
                <a:gd name="connsiteY153" fmla="*/ 1303027 h 2922431"/>
                <a:gd name="connsiteX154" fmla="*/ 1584951 w 3951653"/>
                <a:gd name="connsiteY154" fmla="*/ 1184397 h 2922431"/>
                <a:gd name="connsiteX155" fmla="*/ 1057908 w 3951653"/>
                <a:gd name="connsiteY155" fmla="*/ 2502857 h 2922431"/>
                <a:gd name="connsiteX156" fmla="*/ 1523378 w 3951653"/>
                <a:gd name="connsiteY156" fmla="*/ 2559844 h 2922431"/>
                <a:gd name="connsiteX157" fmla="*/ 1933739 w 3951653"/>
                <a:gd name="connsiteY157" fmla="*/ 1517606 h 2922431"/>
                <a:gd name="connsiteX158" fmla="*/ 1584951 w 3951653"/>
                <a:gd name="connsiteY158" fmla="*/ 1184397 h 2922431"/>
                <a:gd name="connsiteX159" fmla="*/ 405497 w 3951653"/>
                <a:gd name="connsiteY159" fmla="*/ 1063408 h 2922431"/>
                <a:gd name="connsiteX160" fmla="*/ 438833 w 3951653"/>
                <a:gd name="connsiteY160" fmla="*/ 1168585 h 2922431"/>
                <a:gd name="connsiteX161" fmla="*/ 306496 w 3951653"/>
                <a:gd name="connsiteY161" fmla="*/ 1223354 h 2922431"/>
                <a:gd name="connsiteX162" fmla="*/ 251323 w 3951653"/>
                <a:gd name="connsiteY162" fmla="*/ 1105347 h 2922431"/>
                <a:gd name="connsiteX163" fmla="*/ 289827 w 3951653"/>
                <a:gd name="connsiteY163" fmla="*/ 1094364 h 2922431"/>
                <a:gd name="connsiteX164" fmla="*/ 405497 w 3951653"/>
                <a:gd name="connsiteY164" fmla="*/ 1063408 h 2922431"/>
                <a:gd name="connsiteX165" fmla="*/ 1358748 w 3951653"/>
                <a:gd name="connsiteY165" fmla="*/ 992093 h 2922431"/>
                <a:gd name="connsiteX166" fmla="*/ 1214732 w 3951653"/>
                <a:gd name="connsiteY166" fmla="*/ 1138002 h 2922431"/>
                <a:gd name="connsiteX167" fmla="*/ 1358747 w 3951653"/>
                <a:gd name="connsiteY167" fmla="*/ 1283911 h 2922431"/>
                <a:gd name="connsiteX168" fmla="*/ 1502763 w 3951653"/>
                <a:gd name="connsiteY168" fmla="*/ 1138003 h 2922431"/>
                <a:gd name="connsiteX169" fmla="*/ 1358748 w 3951653"/>
                <a:gd name="connsiteY169" fmla="*/ 992093 h 2922431"/>
                <a:gd name="connsiteX170" fmla="*/ 1287889 w 3951653"/>
                <a:gd name="connsiteY170" fmla="*/ 812101 h 2922431"/>
                <a:gd name="connsiteX171" fmla="*/ 1586339 w 3951653"/>
                <a:gd name="connsiteY171" fmla="*/ 926401 h 2922431"/>
                <a:gd name="connsiteX172" fmla="*/ 1586093 w 3951653"/>
                <a:gd name="connsiteY172" fmla="*/ 1014410 h 2922431"/>
                <a:gd name="connsiteX173" fmla="*/ 2054578 w 3951653"/>
                <a:gd name="connsiteY173" fmla="*/ 1474785 h 2922431"/>
                <a:gd name="connsiteX174" fmla="*/ 1597377 w 3951653"/>
                <a:gd name="connsiteY174" fmla="*/ 2671183 h 2922431"/>
                <a:gd name="connsiteX175" fmla="*/ 967214 w 3951653"/>
                <a:gd name="connsiteY175" fmla="*/ 2653602 h 2922431"/>
                <a:gd name="connsiteX176" fmla="*/ 891013 w 3951653"/>
                <a:gd name="connsiteY176" fmla="*/ 2704402 h 2922431"/>
                <a:gd name="connsiteX177" fmla="*/ 585968 w 3951653"/>
                <a:gd name="connsiteY177" fmla="*/ 2572757 h 2922431"/>
                <a:gd name="connsiteX178" fmla="*/ 1287889 w 3951653"/>
                <a:gd name="connsiteY178" fmla="*/ 812101 h 2922431"/>
                <a:gd name="connsiteX179" fmla="*/ 843388 w 3951653"/>
                <a:gd name="connsiteY179" fmla="*/ 697804 h 2922431"/>
                <a:gd name="connsiteX180" fmla="*/ 1081514 w 3951653"/>
                <a:gd name="connsiteY180" fmla="*/ 783529 h 2922431"/>
                <a:gd name="connsiteX181" fmla="*/ 1119950 w 3951653"/>
                <a:gd name="connsiteY181" fmla="*/ 731107 h 2922431"/>
                <a:gd name="connsiteX182" fmla="*/ 1221478 w 3951653"/>
                <a:gd name="connsiteY182" fmla="*/ 768758 h 2922431"/>
                <a:gd name="connsiteX183" fmla="*/ 523973 w 3951653"/>
                <a:gd name="connsiteY183" fmla="*/ 2544684 h 2922431"/>
                <a:gd name="connsiteX184" fmla="*/ 431971 w 3951653"/>
                <a:gd name="connsiteY184" fmla="*/ 2500684 h 2922431"/>
                <a:gd name="connsiteX185" fmla="*/ 433814 w 3951653"/>
                <a:gd name="connsiteY185" fmla="*/ 2434530 h 2922431"/>
                <a:gd name="connsiteX186" fmla="*/ 198863 w 3951653"/>
                <a:gd name="connsiteY186" fmla="*/ 2304353 h 2922431"/>
                <a:gd name="connsiteX187" fmla="*/ 275064 w 3951653"/>
                <a:gd name="connsiteY187" fmla="*/ 2101154 h 2922431"/>
                <a:gd name="connsiteX188" fmla="*/ 551289 w 3951653"/>
                <a:gd name="connsiteY188" fmla="*/ 2158304 h 2922431"/>
                <a:gd name="connsiteX189" fmla="*/ 976738 w 3951653"/>
                <a:gd name="connsiteY189" fmla="*/ 1075629 h 2922431"/>
                <a:gd name="connsiteX190" fmla="*/ 735438 w 3951653"/>
                <a:gd name="connsiteY190" fmla="*/ 901004 h 2922431"/>
                <a:gd name="connsiteX191" fmla="*/ 843388 w 3951653"/>
                <a:gd name="connsiteY191" fmla="*/ 697804 h 2922431"/>
                <a:gd name="connsiteX192" fmla="*/ 242980 w 3951653"/>
                <a:gd name="connsiteY192" fmla="*/ 112486 h 2922431"/>
                <a:gd name="connsiteX193" fmla="*/ 394801 w 3951653"/>
                <a:gd name="connsiteY193" fmla="*/ 224085 h 2922431"/>
                <a:gd name="connsiteX194" fmla="*/ 400738 w 3951653"/>
                <a:gd name="connsiteY194" fmla="*/ 256697 h 2922431"/>
                <a:gd name="connsiteX195" fmla="*/ 440959 w 3951653"/>
                <a:gd name="connsiteY195" fmla="*/ 226623 h 2922431"/>
                <a:gd name="connsiteX196" fmla="*/ 505094 w 3951653"/>
                <a:gd name="connsiteY196" fmla="*/ 212264 h 2922431"/>
                <a:gd name="connsiteX197" fmla="*/ 656915 w 3951653"/>
                <a:gd name="connsiteY197" fmla="*/ 323864 h 2922431"/>
                <a:gd name="connsiteX198" fmla="*/ 663539 w 3951653"/>
                <a:gd name="connsiteY198" fmla="*/ 360256 h 2922431"/>
                <a:gd name="connsiteX199" fmla="*/ 673915 w 3951653"/>
                <a:gd name="connsiteY199" fmla="*/ 343187 h 2922431"/>
                <a:gd name="connsiteX200" fmla="*/ 748170 w 3951653"/>
                <a:gd name="connsiteY200" fmla="*/ 309079 h 2922431"/>
                <a:gd name="connsiteX201" fmla="*/ 853181 w 3951653"/>
                <a:gd name="connsiteY201" fmla="*/ 425533 h 2922431"/>
                <a:gd name="connsiteX202" fmla="*/ 748169 w 3951653"/>
                <a:gd name="connsiteY202" fmla="*/ 541989 h 2922431"/>
                <a:gd name="connsiteX203" fmla="*/ 707295 w 3951653"/>
                <a:gd name="connsiteY203" fmla="*/ 532836 h 2922431"/>
                <a:gd name="connsiteX204" fmla="*/ 696429 w 3951653"/>
                <a:gd name="connsiteY204" fmla="*/ 524713 h 2922431"/>
                <a:gd name="connsiteX205" fmla="*/ 691585 w 3951653"/>
                <a:gd name="connsiteY205" fmla="*/ 551323 h 2922431"/>
                <a:gd name="connsiteX206" fmla="*/ 594826 w 3951653"/>
                <a:gd name="connsiteY206" fmla="*/ 622449 h 2922431"/>
                <a:gd name="connsiteX207" fmla="*/ 568123 w 3951653"/>
                <a:gd name="connsiteY207" fmla="*/ 616471 h 2922431"/>
                <a:gd name="connsiteX208" fmla="*/ 567828 w 3951653"/>
                <a:gd name="connsiteY208" fmla="*/ 618092 h 2922431"/>
                <a:gd name="connsiteX209" fmla="*/ 529782 w 3951653"/>
                <a:gd name="connsiteY209" fmla="*/ 669328 h 2922431"/>
                <a:gd name="connsiteX210" fmla="*/ 518483 w 3951653"/>
                <a:gd name="connsiteY210" fmla="*/ 675352 h 2922431"/>
                <a:gd name="connsiteX211" fmla="*/ 524696 w 3951653"/>
                <a:gd name="connsiteY211" fmla="*/ 685570 h 2922431"/>
                <a:gd name="connsiteX212" fmla="*/ 532948 w 3951653"/>
                <a:gd name="connsiteY212" fmla="*/ 730900 h 2922431"/>
                <a:gd name="connsiteX213" fmla="*/ 468812 w 3951653"/>
                <a:gd name="connsiteY213" fmla="*/ 838202 h 2922431"/>
                <a:gd name="connsiteX214" fmla="*/ 452434 w 3951653"/>
                <a:gd name="connsiteY214" fmla="*/ 841869 h 2922431"/>
                <a:gd name="connsiteX215" fmla="*/ 448649 w 3951653"/>
                <a:gd name="connsiteY215" fmla="*/ 862662 h 2922431"/>
                <a:gd name="connsiteX216" fmla="*/ 392765 w 3951653"/>
                <a:gd name="connsiteY216" fmla="*/ 924634 h 2922431"/>
                <a:gd name="connsiteX217" fmla="*/ 358642 w 3951653"/>
                <a:gd name="connsiteY217" fmla="*/ 932274 h 2922431"/>
                <a:gd name="connsiteX218" fmla="*/ 366018 w 3951653"/>
                <a:gd name="connsiteY218" fmla="*/ 972796 h 2922431"/>
                <a:gd name="connsiteX219" fmla="*/ 261008 w 3951653"/>
                <a:gd name="connsiteY219" fmla="*/ 1089251 h 2922431"/>
                <a:gd name="connsiteX220" fmla="*/ 155996 w 3951653"/>
                <a:gd name="connsiteY220" fmla="*/ 972797 h 2922431"/>
                <a:gd name="connsiteX221" fmla="*/ 220133 w 3951653"/>
                <a:gd name="connsiteY221" fmla="*/ 865493 h 2922431"/>
                <a:gd name="connsiteX222" fmla="*/ 254256 w 3951653"/>
                <a:gd name="connsiteY222" fmla="*/ 857853 h 2922431"/>
                <a:gd name="connsiteX223" fmla="*/ 246879 w 3951653"/>
                <a:gd name="connsiteY223" fmla="*/ 817332 h 2922431"/>
                <a:gd name="connsiteX224" fmla="*/ 311015 w 3951653"/>
                <a:gd name="connsiteY224" fmla="*/ 710029 h 2922431"/>
                <a:gd name="connsiteX225" fmla="*/ 327394 w 3951653"/>
                <a:gd name="connsiteY225" fmla="*/ 706361 h 2922431"/>
                <a:gd name="connsiteX226" fmla="*/ 331178 w 3951653"/>
                <a:gd name="connsiteY226" fmla="*/ 685570 h 2922431"/>
                <a:gd name="connsiteX227" fmla="*/ 353683 w 3951653"/>
                <a:gd name="connsiteY227" fmla="*/ 648553 h 2922431"/>
                <a:gd name="connsiteX228" fmla="*/ 380150 w 3951653"/>
                <a:gd name="connsiteY228" fmla="*/ 628764 h 2922431"/>
                <a:gd name="connsiteX229" fmla="*/ 374311 w 3951653"/>
                <a:gd name="connsiteY229" fmla="*/ 618091 h 2922431"/>
                <a:gd name="connsiteX230" fmla="*/ 373872 w 3951653"/>
                <a:gd name="connsiteY230" fmla="*/ 615681 h 2922431"/>
                <a:gd name="connsiteX231" fmla="*/ 369166 w 3951653"/>
                <a:gd name="connsiteY231" fmla="*/ 616734 h 2922431"/>
                <a:gd name="connsiteX232" fmla="*/ 323023 w 3951653"/>
                <a:gd name="connsiteY232" fmla="*/ 608997 h 2922431"/>
                <a:gd name="connsiteX233" fmla="*/ 299293 w 3951653"/>
                <a:gd name="connsiteY233" fmla="*/ 596346 h 2922431"/>
                <a:gd name="connsiteX234" fmla="*/ 298158 w 3951653"/>
                <a:gd name="connsiteY234" fmla="*/ 602581 h 2922431"/>
                <a:gd name="connsiteX235" fmla="*/ 155175 w 3951653"/>
                <a:gd name="connsiteY235" fmla="*/ 707684 h 2922431"/>
                <a:gd name="connsiteX236" fmla="*/ 0 w 3951653"/>
                <a:gd name="connsiteY236" fmla="*/ 535598 h 2922431"/>
                <a:gd name="connsiteX237" fmla="*/ 94774 w 3951653"/>
                <a:gd name="connsiteY237" fmla="*/ 377034 h 2922431"/>
                <a:gd name="connsiteX238" fmla="*/ 97290 w 3951653"/>
                <a:gd name="connsiteY238" fmla="*/ 376470 h 2922431"/>
                <a:gd name="connsiteX239" fmla="*/ 85618 w 3951653"/>
                <a:gd name="connsiteY239" fmla="*/ 349547 h 2922431"/>
                <a:gd name="connsiteX240" fmla="*/ 78211 w 3951653"/>
                <a:gd name="connsiteY240" fmla="*/ 295210 h 2922431"/>
                <a:gd name="connsiteX241" fmla="*/ 242980 w 3951653"/>
                <a:gd name="connsiteY241" fmla="*/ 112486 h 2922431"/>
                <a:gd name="connsiteX242" fmla="*/ 744717 w 3951653"/>
                <a:gd name="connsiteY242" fmla="*/ 7286 h 2922431"/>
                <a:gd name="connsiteX243" fmla="*/ 816726 w 3951653"/>
                <a:gd name="connsiteY243" fmla="*/ 95892 h 2922431"/>
                <a:gd name="connsiteX244" fmla="*/ 744717 w 3951653"/>
                <a:gd name="connsiteY244" fmla="*/ 184496 h 2922431"/>
                <a:gd name="connsiteX245" fmla="*/ 672710 w 3951653"/>
                <a:gd name="connsiteY245" fmla="*/ 95892 h 2922431"/>
                <a:gd name="connsiteX246" fmla="*/ 744717 w 3951653"/>
                <a:gd name="connsiteY246" fmla="*/ 7286 h 2922431"/>
                <a:gd name="connsiteX247" fmla="*/ 468892 w 3951653"/>
                <a:gd name="connsiteY247" fmla="*/ 0 h 2922431"/>
                <a:gd name="connsiteX248" fmla="*/ 517648 w 3951653"/>
                <a:gd name="connsiteY248" fmla="*/ 59995 h 2922431"/>
                <a:gd name="connsiteX249" fmla="*/ 468892 w 3951653"/>
                <a:gd name="connsiteY249" fmla="*/ 119990 h 2922431"/>
                <a:gd name="connsiteX250" fmla="*/ 420135 w 3951653"/>
                <a:gd name="connsiteY250" fmla="*/ 59995 h 2922431"/>
                <a:gd name="connsiteX251" fmla="*/ 468892 w 3951653"/>
                <a:gd name="connsiteY25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1949151 w 3951653"/>
                <a:gd name="connsiteY114" fmla="*/ 2422632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1000369 w 3951653"/>
                <a:gd name="connsiteY123" fmla="*/ 1732290 h 2922431"/>
                <a:gd name="connsiteX124" fmla="*/ 978800 w 3951653"/>
                <a:gd name="connsiteY124" fmla="*/ 1918355 h 2922431"/>
                <a:gd name="connsiteX125" fmla="*/ 1026437 w 3951653"/>
                <a:gd name="connsiteY125" fmla="*/ 2099505 h 2922431"/>
                <a:gd name="connsiteX126" fmla="*/ 1048005 w 3951653"/>
                <a:gd name="connsiteY126" fmla="*/ 1913443 h 2922431"/>
                <a:gd name="connsiteX127" fmla="*/ 1000369 w 3951653"/>
                <a:gd name="connsiteY127" fmla="*/ 1732290 h 2922431"/>
                <a:gd name="connsiteX128" fmla="*/ 1660555 w 3951653"/>
                <a:gd name="connsiteY128" fmla="*/ 1553217 h 2922431"/>
                <a:gd name="connsiteX129" fmla="*/ 1738542 w 3951653"/>
                <a:gd name="connsiteY129" fmla="*/ 1603223 h 2922431"/>
                <a:gd name="connsiteX130" fmla="*/ 1717110 w 3951653"/>
                <a:gd name="connsiteY130" fmla="*/ 1715545 h 2922431"/>
                <a:gd name="connsiteX131" fmla="*/ 1617693 w 3951653"/>
                <a:gd name="connsiteY131" fmla="*/ 1644107 h 2922431"/>
                <a:gd name="connsiteX132" fmla="*/ 1660555 w 3951653"/>
                <a:gd name="connsiteY132" fmla="*/ 1553217 h 2922431"/>
                <a:gd name="connsiteX133" fmla="*/ 1119548 w 3951653"/>
                <a:gd name="connsiteY133" fmla="*/ 1458296 h 2922431"/>
                <a:gd name="connsiteX134" fmla="*/ 1104848 w 3951653"/>
                <a:gd name="connsiteY134" fmla="*/ 1759674 h 2922431"/>
                <a:gd name="connsiteX135" fmla="*/ 1161974 w 3951653"/>
                <a:gd name="connsiteY135" fmla="*/ 2055952 h 2922431"/>
                <a:gd name="connsiteX136" fmla="*/ 1176673 w 3951653"/>
                <a:gd name="connsiteY136" fmla="*/ 1754575 h 2922431"/>
                <a:gd name="connsiteX137" fmla="*/ 1119548 w 3951653"/>
                <a:gd name="connsiteY137" fmla="*/ 1458296 h 2922431"/>
                <a:gd name="connsiteX138" fmla="*/ 578603 w 3951653"/>
                <a:gd name="connsiteY138" fmla="*/ 1457544 h 2922431"/>
                <a:gd name="connsiteX139" fmla="*/ 618108 w 3951653"/>
                <a:gd name="connsiteY139" fmla="*/ 1506154 h 2922431"/>
                <a:gd name="connsiteX140" fmla="*/ 578603 w 3951653"/>
                <a:gd name="connsiteY140" fmla="*/ 1554764 h 2922431"/>
                <a:gd name="connsiteX141" fmla="*/ 539098 w 3951653"/>
                <a:gd name="connsiteY141" fmla="*/ 1506155 h 2922431"/>
                <a:gd name="connsiteX142" fmla="*/ 578603 w 3951653"/>
                <a:gd name="connsiteY142" fmla="*/ 1457544 h 2922431"/>
                <a:gd name="connsiteX143" fmla="*/ 1212801 w 3951653"/>
                <a:gd name="connsiteY143" fmla="*/ 1457091 h 2922431"/>
                <a:gd name="connsiteX144" fmla="*/ 1219094 w 3951653"/>
                <a:gd name="connsiteY144" fmla="*/ 1644295 h 2922431"/>
                <a:gd name="connsiteX145" fmla="*/ 1293097 w 3951653"/>
                <a:gd name="connsiteY145" fmla="*/ 1816367 h 2922431"/>
                <a:gd name="connsiteX146" fmla="*/ 1286804 w 3951653"/>
                <a:gd name="connsiteY146" fmla="*/ 1629164 h 2922431"/>
                <a:gd name="connsiteX147" fmla="*/ 1212801 w 3951653"/>
                <a:gd name="connsiteY147" fmla="*/ 1457091 h 2922431"/>
                <a:gd name="connsiteX148" fmla="*/ 394346 w 3951653"/>
                <a:gd name="connsiteY148" fmla="*/ 1303027 h 2922431"/>
                <a:gd name="connsiteX149" fmla="*/ 464328 w 3951653"/>
                <a:gd name="connsiteY149" fmla="*/ 1389139 h 2922431"/>
                <a:gd name="connsiteX150" fmla="*/ 394346 w 3951653"/>
                <a:gd name="connsiteY150" fmla="*/ 1475252 h 2922431"/>
                <a:gd name="connsiteX151" fmla="*/ 324364 w 3951653"/>
                <a:gd name="connsiteY151" fmla="*/ 1389139 h 2922431"/>
                <a:gd name="connsiteX152" fmla="*/ 394346 w 3951653"/>
                <a:gd name="connsiteY152" fmla="*/ 1303027 h 2922431"/>
                <a:gd name="connsiteX153" fmla="*/ 1584951 w 3951653"/>
                <a:gd name="connsiteY153" fmla="*/ 1184397 h 2922431"/>
                <a:gd name="connsiteX154" fmla="*/ 1057908 w 3951653"/>
                <a:gd name="connsiteY154" fmla="*/ 2502857 h 2922431"/>
                <a:gd name="connsiteX155" fmla="*/ 1523378 w 3951653"/>
                <a:gd name="connsiteY155" fmla="*/ 2559844 h 2922431"/>
                <a:gd name="connsiteX156" fmla="*/ 1933739 w 3951653"/>
                <a:gd name="connsiteY156" fmla="*/ 1517606 h 2922431"/>
                <a:gd name="connsiteX157" fmla="*/ 1584951 w 3951653"/>
                <a:gd name="connsiteY157" fmla="*/ 1184397 h 2922431"/>
                <a:gd name="connsiteX158" fmla="*/ 405497 w 3951653"/>
                <a:gd name="connsiteY158" fmla="*/ 1063408 h 2922431"/>
                <a:gd name="connsiteX159" fmla="*/ 438833 w 3951653"/>
                <a:gd name="connsiteY159" fmla="*/ 1168585 h 2922431"/>
                <a:gd name="connsiteX160" fmla="*/ 306496 w 3951653"/>
                <a:gd name="connsiteY160" fmla="*/ 1223354 h 2922431"/>
                <a:gd name="connsiteX161" fmla="*/ 251323 w 3951653"/>
                <a:gd name="connsiteY161" fmla="*/ 1105347 h 2922431"/>
                <a:gd name="connsiteX162" fmla="*/ 289827 w 3951653"/>
                <a:gd name="connsiteY162" fmla="*/ 1094364 h 2922431"/>
                <a:gd name="connsiteX163" fmla="*/ 405497 w 3951653"/>
                <a:gd name="connsiteY163" fmla="*/ 1063408 h 2922431"/>
                <a:gd name="connsiteX164" fmla="*/ 1358748 w 3951653"/>
                <a:gd name="connsiteY164" fmla="*/ 992093 h 2922431"/>
                <a:gd name="connsiteX165" fmla="*/ 1214732 w 3951653"/>
                <a:gd name="connsiteY165" fmla="*/ 1138002 h 2922431"/>
                <a:gd name="connsiteX166" fmla="*/ 1358747 w 3951653"/>
                <a:gd name="connsiteY166" fmla="*/ 1283911 h 2922431"/>
                <a:gd name="connsiteX167" fmla="*/ 1502763 w 3951653"/>
                <a:gd name="connsiteY167" fmla="*/ 1138003 h 2922431"/>
                <a:gd name="connsiteX168" fmla="*/ 1358748 w 3951653"/>
                <a:gd name="connsiteY168" fmla="*/ 992093 h 2922431"/>
                <a:gd name="connsiteX169" fmla="*/ 1287889 w 3951653"/>
                <a:gd name="connsiteY169" fmla="*/ 812101 h 2922431"/>
                <a:gd name="connsiteX170" fmla="*/ 1586339 w 3951653"/>
                <a:gd name="connsiteY170" fmla="*/ 926401 h 2922431"/>
                <a:gd name="connsiteX171" fmla="*/ 1586093 w 3951653"/>
                <a:gd name="connsiteY171" fmla="*/ 1014410 h 2922431"/>
                <a:gd name="connsiteX172" fmla="*/ 2054578 w 3951653"/>
                <a:gd name="connsiteY172" fmla="*/ 1474785 h 2922431"/>
                <a:gd name="connsiteX173" fmla="*/ 1597377 w 3951653"/>
                <a:gd name="connsiteY173" fmla="*/ 2671183 h 2922431"/>
                <a:gd name="connsiteX174" fmla="*/ 967214 w 3951653"/>
                <a:gd name="connsiteY174" fmla="*/ 2653602 h 2922431"/>
                <a:gd name="connsiteX175" fmla="*/ 891013 w 3951653"/>
                <a:gd name="connsiteY175" fmla="*/ 2704402 h 2922431"/>
                <a:gd name="connsiteX176" fmla="*/ 585968 w 3951653"/>
                <a:gd name="connsiteY176" fmla="*/ 2572757 h 2922431"/>
                <a:gd name="connsiteX177" fmla="*/ 1287889 w 3951653"/>
                <a:gd name="connsiteY177" fmla="*/ 812101 h 2922431"/>
                <a:gd name="connsiteX178" fmla="*/ 843388 w 3951653"/>
                <a:gd name="connsiteY178" fmla="*/ 697804 h 2922431"/>
                <a:gd name="connsiteX179" fmla="*/ 1081514 w 3951653"/>
                <a:gd name="connsiteY179" fmla="*/ 783529 h 2922431"/>
                <a:gd name="connsiteX180" fmla="*/ 1119950 w 3951653"/>
                <a:gd name="connsiteY180" fmla="*/ 731107 h 2922431"/>
                <a:gd name="connsiteX181" fmla="*/ 1221478 w 3951653"/>
                <a:gd name="connsiteY181" fmla="*/ 768758 h 2922431"/>
                <a:gd name="connsiteX182" fmla="*/ 523973 w 3951653"/>
                <a:gd name="connsiteY182" fmla="*/ 2544684 h 2922431"/>
                <a:gd name="connsiteX183" fmla="*/ 431971 w 3951653"/>
                <a:gd name="connsiteY183" fmla="*/ 2500684 h 2922431"/>
                <a:gd name="connsiteX184" fmla="*/ 433814 w 3951653"/>
                <a:gd name="connsiteY184" fmla="*/ 2434530 h 2922431"/>
                <a:gd name="connsiteX185" fmla="*/ 198863 w 3951653"/>
                <a:gd name="connsiteY185" fmla="*/ 2304353 h 2922431"/>
                <a:gd name="connsiteX186" fmla="*/ 275064 w 3951653"/>
                <a:gd name="connsiteY186" fmla="*/ 2101154 h 2922431"/>
                <a:gd name="connsiteX187" fmla="*/ 551289 w 3951653"/>
                <a:gd name="connsiteY187" fmla="*/ 2158304 h 2922431"/>
                <a:gd name="connsiteX188" fmla="*/ 976738 w 3951653"/>
                <a:gd name="connsiteY188" fmla="*/ 1075629 h 2922431"/>
                <a:gd name="connsiteX189" fmla="*/ 735438 w 3951653"/>
                <a:gd name="connsiteY189" fmla="*/ 901004 h 2922431"/>
                <a:gd name="connsiteX190" fmla="*/ 843388 w 3951653"/>
                <a:gd name="connsiteY190" fmla="*/ 697804 h 2922431"/>
                <a:gd name="connsiteX191" fmla="*/ 242980 w 3951653"/>
                <a:gd name="connsiteY191" fmla="*/ 112486 h 2922431"/>
                <a:gd name="connsiteX192" fmla="*/ 394801 w 3951653"/>
                <a:gd name="connsiteY192" fmla="*/ 224085 h 2922431"/>
                <a:gd name="connsiteX193" fmla="*/ 400738 w 3951653"/>
                <a:gd name="connsiteY193" fmla="*/ 256697 h 2922431"/>
                <a:gd name="connsiteX194" fmla="*/ 440959 w 3951653"/>
                <a:gd name="connsiteY194" fmla="*/ 226623 h 2922431"/>
                <a:gd name="connsiteX195" fmla="*/ 505094 w 3951653"/>
                <a:gd name="connsiteY195" fmla="*/ 212264 h 2922431"/>
                <a:gd name="connsiteX196" fmla="*/ 656915 w 3951653"/>
                <a:gd name="connsiteY196" fmla="*/ 323864 h 2922431"/>
                <a:gd name="connsiteX197" fmla="*/ 663539 w 3951653"/>
                <a:gd name="connsiteY197" fmla="*/ 360256 h 2922431"/>
                <a:gd name="connsiteX198" fmla="*/ 673915 w 3951653"/>
                <a:gd name="connsiteY198" fmla="*/ 343187 h 2922431"/>
                <a:gd name="connsiteX199" fmla="*/ 748170 w 3951653"/>
                <a:gd name="connsiteY199" fmla="*/ 309079 h 2922431"/>
                <a:gd name="connsiteX200" fmla="*/ 853181 w 3951653"/>
                <a:gd name="connsiteY200" fmla="*/ 425533 h 2922431"/>
                <a:gd name="connsiteX201" fmla="*/ 748169 w 3951653"/>
                <a:gd name="connsiteY201" fmla="*/ 541989 h 2922431"/>
                <a:gd name="connsiteX202" fmla="*/ 707295 w 3951653"/>
                <a:gd name="connsiteY202" fmla="*/ 532836 h 2922431"/>
                <a:gd name="connsiteX203" fmla="*/ 696429 w 3951653"/>
                <a:gd name="connsiteY203" fmla="*/ 524713 h 2922431"/>
                <a:gd name="connsiteX204" fmla="*/ 691585 w 3951653"/>
                <a:gd name="connsiteY204" fmla="*/ 551323 h 2922431"/>
                <a:gd name="connsiteX205" fmla="*/ 594826 w 3951653"/>
                <a:gd name="connsiteY205" fmla="*/ 622449 h 2922431"/>
                <a:gd name="connsiteX206" fmla="*/ 568123 w 3951653"/>
                <a:gd name="connsiteY206" fmla="*/ 616471 h 2922431"/>
                <a:gd name="connsiteX207" fmla="*/ 567828 w 3951653"/>
                <a:gd name="connsiteY207" fmla="*/ 618092 h 2922431"/>
                <a:gd name="connsiteX208" fmla="*/ 529782 w 3951653"/>
                <a:gd name="connsiteY208" fmla="*/ 669328 h 2922431"/>
                <a:gd name="connsiteX209" fmla="*/ 518483 w 3951653"/>
                <a:gd name="connsiteY209" fmla="*/ 675352 h 2922431"/>
                <a:gd name="connsiteX210" fmla="*/ 524696 w 3951653"/>
                <a:gd name="connsiteY210" fmla="*/ 685570 h 2922431"/>
                <a:gd name="connsiteX211" fmla="*/ 532948 w 3951653"/>
                <a:gd name="connsiteY211" fmla="*/ 730900 h 2922431"/>
                <a:gd name="connsiteX212" fmla="*/ 468812 w 3951653"/>
                <a:gd name="connsiteY212" fmla="*/ 838202 h 2922431"/>
                <a:gd name="connsiteX213" fmla="*/ 452434 w 3951653"/>
                <a:gd name="connsiteY213" fmla="*/ 841869 h 2922431"/>
                <a:gd name="connsiteX214" fmla="*/ 448649 w 3951653"/>
                <a:gd name="connsiteY214" fmla="*/ 862662 h 2922431"/>
                <a:gd name="connsiteX215" fmla="*/ 392765 w 3951653"/>
                <a:gd name="connsiteY215" fmla="*/ 924634 h 2922431"/>
                <a:gd name="connsiteX216" fmla="*/ 358642 w 3951653"/>
                <a:gd name="connsiteY216" fmla="*/ 932274 h 2922431"/>
                <a:gd name="connsiteX217" fmla="*/ 366018 w 3951653"/>
                <a:gd name="connsiteY217" fmla="*/ 972796 h 2922431"/>
                <a:gd name="connsiteX218" fmla="*/ 261008 w 3951653"/>
                <a:gd name="connsiteY218" fmla="*/ 1089251 h 2922431"/>
                <a:gd name="connsiteX219" fmla="*/ 155996 w 3951653"/>
                <a:gd name="connsiteY219" fmla="*/ 972797 h 2922431"/>
                <a:gd name="connsiteX220" fmla="*/ 220133 w 3951653"/>
                <a:gd name="connsiteY220" fmla="*/ 865493 h 2922431"/>
                <a:gd name="connsiteX221" fmla="*/ 254256 w 3951653"/>
                <a:gd name="connsiteY221" fmla="*/ 857853 h 2922431"/>
                <a:gd name="connsiteX222" fmla="*/ 246879 w 3951653"/>
                <a:gd name="connsiteY222" fmla="*/ 817332 h 2922431"/>
                <a:gd name="connsiteX223" fmla="*/ 311015 w 3951653"/>
                <a:gd name="connsiteY223" fmla="*/ 710029 h 2922431"/>
                <a:gd name="connsiteX224" fmla="*/ 327394 w 3951653"/>
                <a:gd name="connsiteY224" fmla="*/ 706361 h 2922431"/>
                <a:gd name="connsiteX225" fmla="*/ 331178 w 3951653"/>
                <a:gd name="connsiteY225" fmla="*/ 685570 h 2922431"/>
                <a:gd name="connsiteX226" fmla="*/ 353683 w 3951653"/>
                <a:gd name="connsiteY226" fmla="*/ 648553 h 2922431"/>
                <a:gd name="connsiteX227" fmla="*/ 380150 w 3951653"/>
                <a:gd name="connsiteY227" fmla="*/ 628764 h 2922431"/>
                <a:gd name="connsiteX228" fmla="*/ 374311 w 3951653"/>
                <a:gd name="connsiteY228" fmla="*/ 618091 h 2922431"/>
                <a:gd name="connsiteX229" fmla="*/ 373872 w 3951653"/>
                <a:gd name="connsiteY229" fmla="*/ 615681 h 2922431"/>
                <a:gd name="connsiteX230" fmla="*/ 369166 w 3951653"/>
                <a:gd name="connsiteY230" fmla="*/ 616734 h 2922431"/>
                <a:gd name="connsiteX231" fmla="*/ 323023 w 3951653"/>
                <a:gd name="connsiteY231" fmla="*/ 608997 h 2922431"/>
                <a:gd name="connsiteX232" fmla="*/ 299293 w 3951653"/>
                <a:gd name="connsiteY232" fmla="*/ 596346 h 2922431"/>
                <a:gd name="connsiteX233" fmla="*/ 298158 w 3951653"/>
                <a:gd name="connsiteY233" fmla="*/ 602581 h 2922431"/>
                <a:gd name="connsiteX234" fmla="*/ 155175 w 3951653"/>
                <a:gd name="connsiteY234" fmla="*/ 707684 h 2922431"/>
                <a:gd name="connsiteX235" fmla="*/ 0 w 3951653"/>
                <a:gd name="connsiteY235" fmla="*/ 535598 h 2922431"/>
                <a:gd name="connsiteX236" fmla="*/ 94774 w 3951653"/>
                <a:gd name="connsiteY236" fmla="*/ 377034 h 2922431"/>
                <a:gd name="connsiteX237" fmla="*/ 97290 w 3951653"/>
                <a:gd name="connsiteY237" fmla="*/ 376470 h 2922431"/>
                <a:gd name="connsiteX238" fmla="*/ 85618 w 3951653"/>
                <a:gd name="connsiteY238" fmla="*/ 349547 h 2922431"/>
                <a:gd name="connsiteX239" fmla="*/ 78211 w 3951653"/>
                <a:gd name="connsiteY239" fmla="*/ 295210 h 2922431"/>
                <a:gd name="connsiteX240" fmla="*/ 242980 w 3951653"/>
                <a:gd name="connsiteY240" fmla="*/ 112486 h 2922431"/>
                <a:gd name="connsiteX241" fmla="*/ 744717 w 3951653"/>
                <a:gd name="connsiteY241" fmla="*/ 7286 h 2922431"/>
                <a:gd name="connsiteX242" fmla="*/ 816726 w 3951653"/>
                <a:gd name="connsiteY242" fmla="*/ 95892 h 2922431"/>
                <a:gd name="connsiteX243" fmla="*/ 744717 w 3951653"/>
                <a:gd name="connsiteY243" fmla="*/ 184496 h 2922431"/>
                <a:gd name="connsiteX244" fmla="*/ 672710 w 3951653"/>
                <a:gd name="connsiteY244" fmla="*/ 95892 h 2922431"/>
                <a:gd name="connsiteX245" fmla="*/ 744717 w 3951653"/>
                <a:gd name="connsiteY245" fmla="*/ 7286 h 2922431"/>
                <a:gd name="connsiteX246" fmla="*/ 468892 w 3951653"/>
                <a:gd name="connsiteY246" fmla="*/ 0 h 2922431"/>
                <a:gd name="connsiteX247" fmla="*/ 517648 w 3951653"/>
                <a:gd name="connsiteY247" fmla="*/ 59995 h 2922431"/>
                <a:gd name="connsiteX248" fmla="*/ 468892 w 3951653"/>
                <a:gd name="connsiteY248" fmla="*/ 119990 h 2922431"/>
                <a:gd name="connsiteX249" fmla="*/ 420135 w 3951653"/>
                <a:gd name="connsiteY249" fmla="*/ 59995 h 2922431"/>
                <a:gd name="connsiteX250" fmla="*/ 468892 w 3951653"/>
                <a:gd name="connsiteY25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197563 w 3951653"/>
                <a:gd name="connsiteY100" fmla="*/ 2212452 h 2922431"/>
                <a:gd name="connsiteX101" fmla="*/ 1599382 w 3951653"/>
                <a:gd name="connsiteY101" fmla="*/ 1876398 h 2922431"/>
                <a:gd name="connsiteX102" fmla="*/ 1616049 w 3951653"/>
                <a:gd name="connsiteY102" fmla="*/ 1950619 h 2922431"/>
                <a:gd name="connsiteX103" fmla="*/ 1548006 w 3951653"/>
                <a:gd name="connsiteY103" fmla="*/ 2003007 h 2922431"/>
                <a:gd name="connsiteX104" fmla="*/ 1493239 w 3951653"/>
                <a:gd name="connsiteY104" fmla="*/ 1890685 h 2922431"/>
                <a:gd name="connsiteX105" fmla="*/ 1599382 w 3951653"/>
                <a:gd name="connsiteY105" fmla="*/ 1876398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1949151 w 3951653"/>
                <a:gd name="connsiteY113" fmla="*/ 2422632 h 2922431"/>
                <a:gd name="connsiteX114" fmla="*/ 3058294 w 3951653"/>
                <a:gd name="connsiteY114" fmla="*/ 2231734 h 2922431"/>
                <a:gd name="connsiteX115" fmla="*/ 3002716 w 3951653"/>
                <a:gd name="connsiteY115" fmla="*/ 2294561 h 2922431"/>
                <a:gd name="connsiteX116" fmla="*/ 3730550 w 3951653"/>
                <a:gd name="connsiteY116" fmla="*/ 2281715 h 2922431"/>
                <a:gd name="connsiteX117" fmla="*/ 3951653 w 3951653"/>
                <a:gd name="connsiteY117" fmla="*/ 2395278 h 2922431"/>
                <a:gd name="connsiteX118" fmla="*/ 3814637 w 3951653"/>
                <a:gd name="connsiteY118" fmla="*/ 2485460 h 2922431"/>
                <a:gd name="connsiteX119" fmla="*/ 3649111 w 3951653"/>
                <a:gd name="connsiteY119" fmla="*/ 2468545 h 2922431"/>
                <a:gd name="connsiteX120" fmla="*/ 1947435 w 3951653"/>
                <a:gd name="connsiteY120" fmla="*/ 2545097 h 2922431"/>
                <a:gd name="connsiteX121" fmla="*/ 1949151 w 3951653"/>
                <a:gd name="connsiteY121" fmla="*/ 2422632 h 2922431"/>
                <a:gd name="connsiteX122" fmla="*/ 1000369 w 3951653"/>
                <a:gd name="connsiteY122" fmla="*/ 1732290 h 2922431"/>
                <a:gd name="connsiteX123" fmla="*/ 978800 w 3951653"/>
                <a:gd name="connsiteY123" fmla="*/ 1918355 h 2922431"/>
                <a:gd name="connsiteX124" fmla="*/ 1026437 w 3951653"/>
                <a:gd name="connsiteY124" fmla="*/ 2099505 h 2922431"/>
                <a:gd name="connsiteX125" fmla="*/ 1048005 w 3951653"/>
                <a:gd name="connsiteY125" fmla="*/ 1913443 h 2922431"/>
                <a:gd name="connsiteX126" fmla="*/ 1000369 w 3951653"/>
                <a:gd name="connsiteY126" fmla="*/ 1732290 h 2922431"/>
                <a:gd name="connsiteX127" fmla="*/ 1660555 w 3951653"/>
                <a:gd name="connsiteY127" fmla="*/ 1553217 h 2922431"/>
                <a:gd name="connsiteX128" fmla="*/ 1738542 w 3951653"/>
                <a:gd name="connsiteY128" fmla="*/ 1603223 h 2922431"/>
                <a:gd name="connsiteX129" fmla="*/ 1717110 w 3951653"/>
                <a:gd name="connsiteY129" fmla="*/ 1715545 h 2922431"/>
                <a:gd name="connsiteX130" fmla="*/ 1617693 w 3951653"/>
                <a:gd name="connsiteY130" fmla="*/ 1644107 h 2922431"/>
                <a:gd name="connsiteX131" fmla="*/ 1660555 w 3951653"/>
                <a:gd name="connsiteY131" fmla="*/ 1553217 h 2922431"/>
                <a:gd name="connsiteX132" fmla="*/ 1119548 w 3951653"/>
                <a:gd name="connsiteY132" fmla="*/ 1458296 h 2922431"/>
                <a:gd name="connsiteX133" fmla="*/ 1104848 w 3951653"/>
                <a:gd name="connsiteY133" fmla="*/ 1759674 h 2922431"/>
                <a:gd name="connsiteX134" fmla="*/ 1161974 w 3951653"/>
                <a:gd name="connsiteY134" fmla="*/ 2055952 h 2922431"/>
                <a:gd name="connsiteX135" fmla="*/ 1176673 w 3951653"/>
                <a:gd name="connsiteY135" fmla="*/ 1754575 h 2922431"/>
                <a:gd name="connsiteX136" fmla="*/ 1119548 w 3951653"/>
                <a:gd name="connsiteY136" fmla="*/ 1458296 h 2922431"/>
                <a:gd name="connsiteX137" fmla="*/ 578603 w 3951653"/>
                <a:gd name="connsiteY137" fmla="*/ 1457544 h 2922431"/>
                <a:gd name="connsiteX138" fmla="*/ 618108 w 3951653"/>
                <a:gd name="connsiteY138" fmla="*/ 1506154 h 2922431"/>
                <a:gd name="connsiteX139" fmla="*/ 578603 w 3951653"/>
                <a:gd name="connsiteY139" fmla="*/ 1554764 h 2922431"/>
                <a:gd name="connsiteX140" fmla="*/ 539098 w 3951653"/>
                <a:gd name="connsiteY140" fmla="*/ 1506155 h 2922431"/>
                <a:gd name="connsiteX141" fmla="*/ 578603 w 3951653"/>
                <a:gd name="connsiteY141" fmla="*/ 1457544 h 2922431"/>
                <a:gd name="connsiteX142" fmla="*/ 1212801 w 3951653"/>
                <a:gd name="connsiteY142" fmla="*/ 1457091 h 2922431"/>
                <a:gd name="connsiteX143" fmla="*/ 1219094 w 3951653"/>
                <a:gd name="connsiteY143" fmla="*/ 1644295 h 2922431"/>
                <a:gd name="connsiteX144" fmla="*/ 1293097 w 3951653"/>
                <a:gd name="connsiteY144" fmla="*/ 1816367 h 2922431"/>
                <a:gd name="connsiteX145" fmla="*/ 1286804 w 3951653"/>
                <a:gd name="connsiteY145" fmla="*/ 1629164 h 2922431"/>
                <a:gd name="connsiteX146" fmla="*/ 1212801 w 3951653"/>
                <a:gd name="connsiteY146" fmla="*/ 1457091 h 2922431"/>
                <a:gd name="connsiteX147" fmla="*/ 394346 w 3951653"/>
                <a:gd name="connsiteY147" fmla="*/ 1303027 h 2922431"/>
                <a:gd name="connsiteX148" fmla="*/ 464328 w 3951653"/>
                <a:gd name="connsiteY148" fmla="*/ 1389139 h 2922431"/>
                <a:gd name="connsiteX149" fmla="*/ 394346 w 3951653"/>
                <a:gd name="connsiteY149" fmla="*/ 1475252 h 2922431"/>
                <a:gd name="connsiteX150" fmla="*/ 324364 w 3951653"/>
                <a:gd name="connsiteY150" fmla="*/ 1389139 h 2922431"/>
                <a:gd name="connsiteX151" fmla="*/ 394346 w 3951653"/>
                <a:gd name="connsiteY151" fmla="*/ 1303027 h 2922431"/>
                <a:gd name="connsiteX152" fmla="*/ 1584951 w 3951653"/>
                <a:gd name="connsiteY152" fmla="*/ 1184397 h 2922431"/>
                <a:gd name="connsiteX153" fmla="*/ 1057908 w 3951653"/>
                <a:gd name="connsiteY153" fmla="*/ 2502857 h 2922431"/>
                <a:gd name="connsiteX154" fmla="*/ 1523378 w 3951653"/>
                <a:gd name="connsiteY154" fmla="*/ 2559844 h 2922431"/>
                <a:gd name="connsiteX155" fmla="*/ 1933739 w 3951653"/>
                <a:gd name="connsiteY155" fmla="*/ 1517606 h 2922431"/>
                <a:gd name="connsiteX156" fmla="*/ 1584951 w 3951653"/>
                <a:gd name="connsiteY156" fmla="*/ 1184397 h 2922431"/>
                <a:gd name="connsiteX157" fmla="*/ 405497 w 3951653"/>
                <a:gd name="connsiteY157" fmla="*/ 1063408 h 2922431"/>
                <a:gd name="connsiteX158" fmla="*/ 438833 w 3951653"/>
                <a:gd name="connsiteY158" fmla="*/ 1168585 h 2922431"/>
                <a:gd name="connsiteX159" fmla="*/ 306496 w 3951653"/>
                <a:gd name="connsiteY159" fmla="*/ 1223354 h 2922431"/>
                <a:gd name="connsiteX160" fmla="*/ 251323 w 3951653"/>
                <a:gd name="connsiteY160" fmla="*/ 1105347 h 2922431"/>
                <a:gd name="connsiteX161" fmla="*/ 289827 w 3951653"/>
                <a:gd name="connsiteY161" fmla="*/ 1094364 h 2922431"/>
                <a:gd name="connsiteX162" fmla="*/ 405497 w 3951653"/>
                <a:gd name="connsiteY162" fmla="*/ 1063408 h 2922431"/>
                <a:gd name="connsiteX163" fmla="*/ 1358748 w 3951653"/>
                <a:gd name="connsiteY163" fmla="*/ 992093 h 2922431"/>
                <a:gd name="connsiteX164" fmla="*/ 1214732 w 3951653"/>
                <a:gd name="connsiteY164" fmla="*/ 1138002 h 2922431"/>
                <a:gd name="connsiteX165" fmla="*/ 1358747 w 3951653"/>
                <a:gd name="connsiteY165" fmla="*/ 1283911 h 2922431"/>
                <a:gd name="connsiteX166" fmla="*/ 1502763 w 3951653"/>
                <a:gd name="connsiteY166" fmla="*/ 1138003 h 2922431"/>
                <a:gd name="connsiteX167" fmla="*/ 1358748 w 3951653"/>
                <a:gd name="connsiteY167" fmla="*/ 992093 h 2922431"/>
                <a:gd name="connsiteX168" fmla="*/ 1287889 w 3951653"/>
                <a:gd name="connsiteY168" fmla="*/ 812101 h 2922431"/>
                <a:gd name="connsiteX169" fmla="*/ 1586339 w 3951653"/>
                <a:gd name="connsiteY169" fmla="*/ 926401 h 2922431"/>
                <a:gd name="connsiteX170" fmla="*/ 1586093 w 3951653"/>
                <a:gd name="connsiteY170" fmla="*/ 1014410 h 2922431"/>
                <a:gd name="connsiteX171" fmla="*/ 2054578 w 3951653"/>
                <a:gd name="connsiteY171" fmla="*/ 1474785 h 2922431"/>
                <a:gd name="connsiteX172" fmla="*/ 1597377 w 3951653"/>
                <a:gd name="connsiteY172" fmla="*/ 2671183 h 2922431"/>
                <a:gd name="connsiteX173" fmla="*/ 967214 w 3951653"/>
                <a:gd name="connsiteY173" fmla="*/ 2653602 h 2922431"/>
                <a:gd name="connsiteX174" fmla="*/ 891013 w 3951653"/>
                <a:gd name="connsiteY174" fmla="*/ 2704402 h 2922431"/>
                <a:gd name="connsiteX175" fmla="*/ 585968 w 3951653"/>
                <a:gd name="connsiteY175" fmla="*/ 2572757 h 2922431"/>
                <a:gd name="connsiteX176" fmla="*/ 1287889 w 3951653"/>
                <a:gd name="connsiteY176" fmla="*/ 812101 h 2922431"/>
                <a:gd name="connsiteX177" fmla="*/ 843388 w 3951653"/>
                <a:gd name="connsiteY177" fmla="*/ 697804 h 2922431"/>
                <a:gd name="connsiteX178" fmla="*/ 1081514 w 3951653"/>
                <a:gd name="connsiteY178" fmla="*/ 783529 h 2922431"/>
                <a:gd name="connsiteX179" fmla="*/ 1119950 w 3951653"/>
                <a:gd name="connsiteY179" fmla="*/ 731107 h 2922431"/>
                <a:gd name="connsiteX180" fmla="*/ 1221478 w 3951653"/>
                <a:gd name="connsiteY180" fmla="*/ 768758 h 2922431"/>
                <a:gd name="connsiteX181" fmla="*/ 523973 w 3951653"/>
                <a:gd name="connsiteY181" fmla="*/ 2544684 h 2922431"/>
                <a:gd name="connsiteX182" fmla="*/ 431971 w 3951653"/>
                <a:gd name="connsiteY182" fmla="*/ 2500684 h 2922431"/>
                <a:gd name="connsiteX183" fmla="*/ 433814 w 3951653"/>
                <a:gd name="connsiteY183" fmla="*/ 2434530 h 2922431"/>
                <a:gd name="connsiteX184" fmla="*/ 198863 w 3951653"/>
                <a:gd name="connsiteY184" fmla="*/ 2304353 h 2922431"/>
                <a:gd name="connsiteX185" fmla="*/ 275064 w 3951653"/>
                <a:gd name="connsiteY185" fmla="*/ 2101154 h 2922431"/>
                <a:gd name="connsiteX186" fmla="*/ 551289 w 3951653"/>
                <a:gd name="connsiteY186" fmla="*/ 2158304 h 2922431"/>
                <a:gd name="connsiteX187" fmla="*/ 976738 w 3951653"/>
                <a:gd name="connsiteY187" fmla="*/ 1075629 h 2922431"/>
                <a:gd name="connsiteX188" fmla="*/ 735438 w 3951653"/>
                <a:gd name="connsiteY188" fmla="*/ 901004 h 2922431"/>
                <a:gd name="connsiteX189" fmla="*/ 843388 w 3951653"/>
                <a:gd name="connsiteY189" fmla="*/ 697804 h 2922431"/>
                <a:gd name="connsiteX190" fmla="*/ 242980 w 3951653"/>
                <a:gd name="connsiteY190" fmla="*/ 112486 h 2922431"/>
                <a:gd name="connsiteX191" fmla="*/ 394801 w 3951653"/>
                <a:gd name="connsiteY191" fmla="*/ 224085 h 2922431"/>
                <a:gd name="connsiteX192" fmla="*/ 400738 w 3951653"/>
                <a:gd name="connsiteY192" fmla="*/ 256697 h 2922431"/>
                <a:gd name="connsiteX193" fmla="*/ 440959 w 3951653"/>
                <a:gd name="connsiteY193" fmla="*/ 226623 h 2922431"/>
                <a:gd name="connsiteX194" fmla="*/ 505094 w 3951653"/>
                <a:gd name="connsiteY194" fmla="*/ 212264 h 2922431"/>
                <a:gd name="connsiteX195" fmla="*/ 656915 w 3951653"/>
                <a:gd name="connsiteY195" fmla="*/ 323864 h 2922431"/>
                <a:gd name="connsiteX196" fmla="*/ 663539 w 3951653"/>
                <a:gd name="connsiteY196" fmla="*/ 360256 h 2922431"/>
                <a:gd name="connsiteX197" fmla="*/ 673915 w 3951653"/>
                <a:gd name="connsiteY197" fmla="*/ 343187 h 2922431"/>
                <a:gd name="connsiteX198" fmla="*/ 748170 w 3951653"/>
                <a:gd name="connsiteY198" fmla="*/ 309079 h 2922431"/>
                <a:gd name="connsiteX199" fmla="*/ 853181 w 3951653"/>
                <a:gd name="connsiteY199" fmla="*/ 425533 h 2922431"/>
                <a:gd name="connsiteX200" fmla="*/ 748169 w 3951653"/>
                <a:gd name="connsiteY200" fmla="*/ 541989 h 2922431"/>
                <a:gd name="connsiteX201" fmla="*/ 707295 w 3951653"/>
                <a:gd name="connsiteY201" fmla="*/ 532836 h 2922431"/>
                <a:gd name="connsiteX202" fmla="*/ 696429 w 3951653"/>
                <a:gd name="connsiteY202" fmla="*/ 524713 h 2922431"/>
                <a:gd name="connsiteX203" fmla="*/ 691585 w 3951653"/>
                <a:gd name="connsiteY203" fmla="*/ 551323 h 2922431"/>
                <a:gd name="connsiteX204" fmla="*/ 594826 w 3951653"/>
                <a:gd name="connsiteY204" fmla="*/ 622449 h 2922431"/>
                <a:gd name="connsiteX205" fmla="*/ 568123 w 3951653"/>
                <a:gd name="connsiteY205" fmla="*/ 616471 h 2922431"/>
                <a:gd name="connsiteX206" fmla="*/ 567828 w 3951653"/>
                <a:gd name="connsiteY206" fmla="*/ 618092 h 2922431"/>
                <a:gd name="connsiteX207" fmla="*/ 529782 w 3951653"/>
                <a:gd name="connsiteY207" fmla="*/ 669328 h 2922431"/>
                <a:gd name="connsiteX208" fmla="*/ 518483 w 3951653"/>
                <a:gd name="connsiteY208" fmla="*/ 675352 h 2922431"/>
                <a:gd name="connsiteX209" fmla="*/ 524696 w 3951653"/>
                <a:gd name="connsiteY209" fmla="*/ 685570 h 2922431"/>
                <a:gd name="connsiteX210" fmla="*/ 532948 w 3951653"/>
                <a:gd name="connsiteY210" fmla="*/ 730900 h 2922431"/>
                <a:gd name="connsiteX211" fmla="*/ 468812 w 3951653"/>
                <a:gd name="connsiteY211" fmla="*/ 838202 h 2922431"/>
                <a:gd name="connsiteX212" fmla="*/ 452434 w 3951653"/>
                <a:gd name="connsiteY212" fmla="*/ 841869 h 2922431"/>
                <a:gd name="connsiteX213" fmla="*/ 448649 w 3951653"/>
                <a:gd name="connsiteY213" fmla="*/ 862662 h 2922431"/>
                <a:gd name="connsiteX214" fmla="*/ 392765 w 3951653"/>
                <a:gd name="connsiteY214" fmla="*/ 924634 h 2922431"/>
                <a:gd name="connsiteX215" fmla="*/ 358642 w 3951653"/>
                <a:gd name="connsiteY215" fmla="*/ 932274 h 2922431"/>
                <a:gd name="connsiteX216" fmla="*/ 366018 w 3951653"/>
                <a:gd name="connsiteY216" fmla="*/ 972796 h 2922431"/>
                <a:gd name="connsiteX217" fmla="*/ 261008 w 3951653"/>
                <a:gd name="connsiteY217" fmla="*/ 1089251 h 2922431"/>
                <a:gd name="connsiteX218" fmla="*/ 155996 w 3951653"/>
                <a:gd name="connsiteY218" fmla="*/ 972797 h 2922431"/>
                <a:gd name="connsiteX219" fmla="*/ 220133 w 3951653"/>
                <a:gd name="connsiteY219" fmla="*/ 865493 h 2922431"/>
                <a:gd name="connsiteX220" fmla="*/ 254256 w 3951653"/>
                <a:gd name="connsiteY220" fmla="*/ 857853 h 2922431"/>
                <a:gd name="connsiteX221" fmla="*/ 246879 w 3951653"/>
                <a:gd name="connsiteY221" fmla="*/ 817332 h 2922431"/>
                <a:gd name="connsiteX222" fmla="*/ 311015 w 3951653"/>
                <a:gd name="connsiteY222" fmla="*/ 710029 h 2922431"/>
                <a:gd name="connsiteX223" fmla="*/ 327394 w 3951653"/>
                <a:gd name="connsiteY223" fmla="*/ 706361 h 2922431"/>
                <a:gd name="connsiteX224" fmla="*/ 331178 w 3951653"/>
                <a:gd name="connsiteY224" fmla="*/ 685570 h 2922431"/>
                <a:gd name="connsiteX225" fmla="*/ 353683 w 3951653"/>
                <a:gd name="connsiteY225" fmla="*/ 648553 h 2922431"/>
                <a:gd name="connsiteX226" fmla="*/ 380150 w 3951653"/>
                <a:gd name="connsiteY226" fmla="*/ 628764 h 2922431"/>
                <a:gd name="connsiteX227" fmla="*/ 374311 w 3951653"/>
                <a:gd name="connsiteY227" fmla="*/ 618091 h 2922431"/>
                <a:gd name="connsiteX228" fmla="*/ 373872 w 3951653"/>
                <a:gd name="connsiteY228" fmla="*/ 615681 h 2922431"/>
                <a:gd name="connsiteX229" fmla="*/ 369166 w 3951653"/>
                <a:gd name="connsiteY229" fmla="*/ 616734 h 2922431"/>
                <a:gd name="connsiteX230" fmla="*/ 323023 w 3951653"/>
                <a:gd name="connsiteY230" fmla="*/ 608997 h 2922431"/>
                <a:gd name="connsiteX231" fmla="*/ 299293 w 3951653"/>
                <a:gd name="connsiteY231" fmla="*/ 596346 h 2922431"/>
                <a:gd name="connsiteX232" fmla="*/ 298158 w 3951653"/>
                <a:gd name="connsiteY232" fmla="*/ 602581 h 2922431"/>
                <a:gd name="connsiteX233" fmla="*/ 155175 w 3951653"/>
                <a:gd name="connsiteY233" fmla="*/ 707684 h 2922431"/>
                <a:gd name="connsiteX234" fmla="*/ 0 w 3951653"/>
                <a:gd name="connsiteY234" fmla="*/ 535598 h 2922431"/>
                <a:gd name="connsiteX235" fmla="*/ 94774 w 3951653"/>
                <a:gd name="connsiteY235" fmla="*/ 377034 h 2922431"/>
                <a:gd name="connsiteX236" fmla="*/ 97290 w 3951653"/>
                <a:gd name="connsiteY236" fmla="*/ 376470 h 2922431"/>
                <a:gd name="connsiteX237" fmla="*/ 85618 w 3951653"/>
                <a:gd name="connsiteY237" fmla="*/ 349547 h 2922431"/>
                <a:gd name="connsiteX238" fmla="*/ 78211 w 3951653"/>
                <a:gd name="connsiteY238" fmla="*/ 295210 h 2922431"/>
                <a:gd name="connsiteX239" fmla="*/ 242980 w 3951653"/>
                <a:gd name="connsiteY239" fmla="*/ 112486 h 2922431"/>
                <a:gd name="connsiteX240" fmla="*/ 744717 w 3951653"/>
                <a:gd name="connsiteY240" fmla="*/ 7286 h 2922431"/>
                <a:gd name="connsiteX241" fmla="*/ 816726 w 3951653"/>
                <a:gd name="connsiteY241" fmla="*/ 95892 h 2922431"/>
                <a:gd name="connsiteX242" fmla="*/ 744717 w 3951653"/>
                <a:gd name="connsiteY242" fmla="*/ 184496 h 2922431"/>
                <a:gd name="connsiteX243" fmla="*/ 672710 w 3951653"/>
                <a:gd name="connsiteY243" fmla="*/ 95892 h 2922431"/>
                <a:gd name="connsiteX244" fmla="*/ 744717 w 3951653"/>
                <a:gd name="connsiteY244" fmla="*/ 7286 h 2922431"/>
                <a:gd name="connsiteX245" fmla="*/ 468892 w 3951653"/>
                <a:gd name="connsiteY245" fmla="*/ 0 h 2922431"/>
                <a:gd name="connsiteX246" fmla="*/ 517648 w 3951653"/>
                <a:gd name="connsiteY246" fmla="*/ 59995 h 2922431"/>
                <a:gd name="connsiteX247" fmla="*/ 468892 w 3951653"/>
                <a:gd name="connsiteY247" fmla="*/ 119990 h 2922431"/>
                <a:gd name="connsiteX248" fmla="*/ 420135 w 3951653"/>
                <a:gd name="connsiteY248" fmla="*/ 59995 h 2922431"/>
                <a:gd name="connsiteX249" fmla="*/ 468892 w 3951653"/>
                <a:gd name="connsiteY24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9151 w 3951653"/>
                <a:gd name="connsiteY112" fmla="*/ 2422632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949151 w 3951653"/>
                <a:gd name="connsiteY120" fmla="*/ 2422632 h 2922431"/>
                <a:gd name="connsiteX121" fmla="*/ 1000369 w 3951653"/>
                <a:gd name="connsiteY121" fmla="*/ 1732290 h 2922431"/>
                <a:gd name="connsiteX122" fmla="*/ 978800 w 3951653"/>
                <a:gd name="connsiteY122" fmla="*/ 1918355 h 2922431"/>
                <a:gd name="connsiteX123" fmla="*/ 1026437 w 3951653"/>
                <a:gd name="connsiteY123" fmla="*/ 2099505 h 2922431"/>
                <a:gd name="connsiteX124" fmla="*/ 1048005 w 3951653"/>
                <a:gd name="connsiteY124" fmla="*/ 1913443 h 2922431"/>
                <a:gd name="connsiteX125" fmla="*/ 1000369 w 3951653"/>
                <a:gd name="connsiteY125" fmla="*/ 1732290 h 2922431"/>
                <a:gd name="connsiteX126" fmla="*/ 1660555 w 3951653"/>
                <a:gd name="connsiteY126" fmla="*/ 1553217 h 2922431"/>
                <a:gd name="connsiteX127" fmla="*/ 1738542 w 3951653"/>
                <a:gd name="connsiteY127" fmla="*/ 1603223 h 2922431"/>
                <a:gd name="connsiteX128" fmla="*/ 1717110 w 3951653"/>
                <a:gd name="connsiteY128" fmla="*/ 1715545 h 2922431"/>
                <a:gd name="connsiteX129" fmla="*/ 1617693 w 3951653"/>
                <a:gd name="connsiteY129" fmla="*/ 1644107 h 2922431"/>
                <a:gd name="connsiteX130" fmla="*/ 1660555 w 3951653"/>
                <a:gd name="connsiteY130" fmla="*/ 1553217 h 2922431"/>
                <a:gd name="connsiteX131" fmla="*/ 1119548 w 3951653"/>
                <a:gd name="connsiteY131" fmla="*/ 1458296 h 2922431"/>
                <a:gd name="connsiteX132" fmla="*/ 1104848 w 3951653"/>
                <a:gd name="connsiteY132" fmla="*/ 1759674 h 2922431"/>
                <a:gd name="connsiteX133" fmla="*/ 1161974 w 3951653"/>
                <a:gd name="connsiteY133" fmla="*/ 2055952 h 2922431"/>
                <a:gd name="connsiteX134" fmla="*/ 1176673 w 3951653"/>
                <a:gd name="connsiteY134" fmla="*/ 1754575 h 2922431"/>
                <a:gd name="connsiteX135" fmla="*/ 1119548 w 3951653"/>
                <a:gd name="connsiteY135" fmla="*/ 1458296 h 2922431"/>
                <a:gd name="connsiteX136" fmla="*/ 578603 w 3951653"/>
                <a:gd name="connsiteY136" fmla="*/ 1457544 h 2922431"/>
                <a:gd name="connsiteX137" fmla="*/ 618108 w 3951653"/>
                <a:gd name="connsiteY137" fmla="*/ 1506154 h 2922431"/>
                <a:gd name="connsiteX138" fmla="*/ 578603 w 3951653"/>
                <a:gd name="connsiteY138" fmla="*/ 1554764 h 2922431"/>
                <a:gd name="connsiteX139" fmla="*/ 539098 w 3951653"/>
                <a:gd name="connsiteY139" fmla="*/ 1506155 h 2922431"/>
                <a:gd name="connsiteX140" fmla="*/ 578603 w 3951653"/>
                <a:gd name="connsiteY140" fmla="*/ 1457544 h 2922431"/>
                <a:gd name="connsiteX141" fmla="*/ 1212801 w 3951653"/>
                <a:gd name="connsiteY141" fmla="*/ 1457091 h 2922431"/>
                <a:gd name="connsiteX142" fmla="*/ 1219094 w 3951653"/>
                <a:gd name="connsiteY142" fmla="*/ 1644295 h 2922431"/>
                <a:gd name="connsiteX143" fmla="*/ 1293097 w 3951653"/>
                <a:gd name="connsiteY143" fmla="*/ 1816367 h 2922431"/>
                <a:gd name="connsiteX144" fmla="*/ 1286804 w 3951653"/>
                <a:gd name="connsiteY144" fmla="*/ 1629164 h 2922431"/>
                <a:gd name="connsiteX145" fmla="*/ 1212801 w 3951653"/>
                <a:gd name="connsiteY145" fmla="*/ 1457091 h 2922431"/>
                <a:gd name="connsiteX146" fmla="*/ 394346 w 3951653"/>
                <a:gd name="connsiteY146" fmla="*/ 1303027 h 2922431"/>
                <a:gd name="connsiteX147" fmla="*/ 464328 w 3951653"/>
                <a:gd name="connsiteY147" fmla="*/ 1389139 h 2922431"/>
                <a:gd name="connsiteX148" fmla="*/ 394346 w 3951653"/>
                <a:gd name="connsiteY148" fmla="*/ 1475252 h 2922431"/>
                <a:gd name="connsiteX149" fmla="*/ 324364 w 3951653"/>
                <a:gd name="connsiteY149" fmla="*/ 1389139 h 2922431"/>
                <a:gd name="connsiteX150" fmla="*/ 394346 w 3951653"/>
                <a:gd name="connsiteY150" fmla="*/ 1303027 h 2922431"/>
                <a:gd name="connsiteX151" fmla="*/ 1584951 w 3951653"/>
                <a:gd name="connsiteY151" fmla="*/ 1184397 h 2922431"/>
                <a:gd name="connsiteX152" fmla="*/ 1057908 w 3951653"/>
                <a:gd name="connsiteY152" fmla="*/ 2502857 h 2922431"/>
                <a:gd name="connsiteX153" fmla="*/ 1523378 w 3951653"/>
                <a:gd name="connsiteY153" fmla="*/ 2559844 h 2922431"/>
                <a:gd name="connsiteX154" fmla="*/ 1933739 w 3951653"/>
                <a:gd name="connsiteY154" fmla="*/ 1517606 h 2922431"/>
                <a:gd name="connsiteX155" fmla="*/ 1584951 w 3951653"/>
                <a:gd name="connsiteY155" fmla="*/ 1184397 h 2922431"/>
                <a:gd name="connsiteX156" fmla="*/ 405497 w 3951653"/>
                <a:gd name="connsiteY156" fmla="*/ 1063408 h 2922431"/>
                <a:gd name="connsiteX157" fmla="*/ 438833 w 3951653"/>
                <a:gd name="connsiteY157" fmla="*/ 1168585 h 2922431"/>
                <a:gd name="connsiteX158" fmla="*/ 306496 w 3951653"/>
                <a:gd name="connsiteY158" fmla="*/ 1223354 h 2922431"/>
                <a:gd name="connsiteX159" fmla="*/ 251323 w 3951653"/>
                <a:gd name="connsiteY159" fmla="*/ 1105347 h 2922431"/>
                <a:gd name="connsiteX160" fmla="*/ 289827 w 3951653"/>
                <a:gd name="connsiteY160" fmla="*/ 1094364 h 2922431"/>
                <a:gd name="connsiteX161" fmla="*/ 405497 w 3951653"/>
                <a:gd name="connsiteY161" fmla="*/ 1063408 h 2922431"/>
                <a:gd name="connsiteX162" fmla="*/ 1358748 w 3951653"/>
                <a:gd name="connsiteY162" fmla="*/ 992093 h 2922431"/>
                <a:gd name="connsiteX163" fmla="*/ 1214732 w 3951653"/>
                <a:gd name="connsiteY163" fmla="*/ 1138002 h 2922431"/>
                <a:gd name="connsiteX164" fmla="*/ 1358747 w 3951653"/>
                <a:gd name="connsiteY164" fmla="*/ 1283911 h 2922431"/>
                <a:gd name="connsiteX165" fmla="*/ 1502763 w 3951653"/>
                <a:gd name="connsiteY165" fmla="*/ 1138003 h 2922431"/>
                <a:gd name="connsiteX166" fmla="*/ 1358748 w 3951653"/>
                <a:gd name="connsiteY166" fmla="*/ 992093 h 2922431"/>
                <a:gd name="connsiteX167" fmla="*/ 1287889 w 3951653"/>
                <a:gd name="connsiteY167" fmla="*/ 812101 h 2922431"/>
                <a:gd name="connsiteX168" fmla="*/ 1586339 w 3951653"/>
                <a:gd name="connsiteY168" fmla="*/ 926401 h 2922431"/>
                <a:gd name="connsiteX169" fmla="*/ 1586093 w 3951653"/>
                <a:gd name="connsiteY169" fmla="*/ 1014410 h 2922431"/>
                <a:gd name="connsiteX170" fmla="*/ 2054578 w 3951653"/>
                <a:gd name="connsiteY170" fmla="*/ 1474785 h 2922431"/>
                <a:gd name="connsiteX171" fmla="*/ 1597377 w 3951653"/>
                <a:gd name="connsiteY171" fmla="*/ 2671183 h 2922431"/>
                <a:gd name="connsiteX172" fmla="*/ 967214 w 3951653"/>
                <a:gd name="connsiteY172" fmla="*/ 2653602 h 2922431"/>
                <a:gd name="connsiteX173" fmla="*/ 891013 w 3951653"/>
                <a:gd name="connsiteY173" fmla="*/ 2704402 h 2922431"/>
                <a:gd name="connsiteX174" fmla="*/ 585968 w 3951653"/>
                <a:gd name="connsiteY174" fmla="*/ 2572757 h 2922431"/>
                <a:gd name="connsiteX175" fmla="*/ 1287889 w 3951653"/>
                <a:gd name="connsiteY175" fmla="*/ 812101 h 2922431"/>
                <a:gd name="connsiteX176" fmla="*/ 843388 w 3951653"/>
                <a:gd name="connsiteY176" fmla="*/ 697804 h 2922431"/>
                <a:gd name="connsiteX177" fmla="*/ 1081514 w 3951653"/>
                <a:gd name="connsiteY177" fmla="*/ 783529 h 2922431"/>
                <a:gd name="connsiteX178" fmla="*/ 1119950 w 3951653"/>
                <a:gd name="connsiteY178" fmla="*/ 731107 h 2922431"/>
                <a:gd name="connsiteX179" fmla="*/ 1221478 w 3951653"/>
                <a:gd name="connsiteY179" fmla="*/ 768758 h 2922431"/>
                <a:gd name="connsiteX180" fmla="*/ 523973 w 3951653"/>
                <a:gd name="connsiteY180" fmla="*/ 2544684 h 2922431"/>
                <a:gd name="connsiteX181" fmla="*/ 431971 w 3951653"/>
                <a:gd name="connsiteY181" fmla="*/ 2500684 h 2922431"/>
                <a:gd name="connsiteX182" fmla="*/ 433814 w 3951653"/>
                <a:gd name="connsiteY182" fmla="*/ 2434530 h 2922431"/>
                <a:gd name="connsiteX183" fmla="*/ 198863 w 3951653"/>
                <a:gd name="connsiteY183" fmla="*/ 2304353 h 2922431"/>
                <a:gd name="connsiteX184" fmla="*/ 275064 w 3951653"/>
                <a:gd name="connsiteY184" fmla="*/ 2101154 h 2922431"/>
                <a:gd name="connsiteX185" fmla="*/ 551289 w 3951653"/>
                <a:gd name="connsiteY185" fmla="*/ 2158304 h 2922431"/>
                <a:gd name="connsiteX186" fmla="*/ 976738 w 3951653"/>
                <a:gd name="connsiteY186" fmla="*/ 1075629 h 2922431"/>
                <a:gd name="connsiteX187" fmla="*/ 735438 w 3951653"/>
                <a:gd name="connsiteY187" fmla="*/ 901004 h 2922431"/>
                <a:gd name="connsiteX188" fmla="*/ 843388 w 3951653"/>
                <a:gd name="connsiteY188" fmla="*/ 697804 h 2922431"/>
                <a:gd name="connsiteX189" fmla="*/ 242980 w 3951653"/>
                <a:gd name="connsiteY189" fmla="*/ 112486 h 2922431"/>
                <a:gd name="connsiteX190" fmla="*/ 394801 w 3951653"/>
                <a:gd name="connsiteY190" fmla="*/ 224085 h 2922431"/>
                <a:gd name="connsiteX191" fmla="*/ 400738 w 3951653"/>
                <a:gd name="connsiteY191" fmla="*/ 256697 h 2922431"/>
                <a:gd name="connsiteX192" fmla="*/ 440959 w 3951653"/>
                <a:gd name="connsiteY192" fmla="*/ 226623 h 2922431"/>
                <a:gd name="connsiteX193" fmla="*/ 505094 w 3951653"/>
                <a:gd name="connsiteY193" fmla="*/ 212264 h 2922431"/>
                <a:gd name="connsiteX194" fmla="*/ 656915 w 3951653"/>
                <a:gd name="connsiteY194" fmla="*/ 323864 h 2922431"/>
                <a:gd name="connsiteX195" fmla="*/ 663539 w 3951653"/>
                <a:gd name="connsiteY195" fmla="*/ 360256 h 2922431"/>
                <a:gd name="connsiteX196" fmla="*/ 673915 w 3951653"/>
                <a:gd name="connsiteY196" fmla="*/ 343187 h 2922431"/>
                <a:gd name="connsiteX197" fmla="*/ 748170 w 3951653"/>
                <a:gd name="connsiteY197" fmla="*/ 309079 h 2922431"/>
                <a:gd name="connsiteX198" fmla="*/ 853181 w 3951653"/>
                <a:gd name="connsiteY198" fmla="*/ 425533 h 2922431"/>
                <a:gd name="connsiteX199" fmla="*/ 748169 w 3951653"/>
                <a:gd name="connsiteY199" fmla="*/ 541989 h 2922431"/>
                <a:gd name="connsiteX200" fmla="*/ 707295 w 3951653"/>
                <a:gd name="connsiteY200" fmla="*/ 532836 h 2922431"/>
                <a:gd name="connsiteX201" fmla="*/ 696429 w 3951653"/>
                <a:gd name="connsiteY201" fmla="*/ 524713 h 2922431"/>
                <a:gd name="connsiteX202" fmla="*/ 691585 w 3951653"/>
                <a:gd name="connsiteY202" fmla="*/ 551323 h 2922431"/>
                <a:gd name="connsiteX203" fmla="*/ 594826 w 3951653"/>
                <a:gd name="connsiteY203" fmla="*/ 622449 h 2922431"/>
                <a:gd name="connsiteX204" fmla="*/ 568123 w 3951653"/>
                <a:gd name="connsiteY204" fmla="*/ 616471 h 2922431"/>
                <a:gd name="connsiteX205" fmla="*/ 567828 w 3951653"/>
                <a:gd name="connsiteY205" fmla="*/ 618092 h 2922431"/>
                <a:gd name="connsiteX206" fmla="*/ 529782 w 3951653"/>
                <a:gd name="connsiteY206" fmla="*/ 669328 h 2922431"/>
                <a:gd name="connsiteX207" fmla="*/ 518483 w 3951653"/>
                <a:gd name="connsiteY207" fmla="*/ 675352 h 2922431"/>
                <a:gd name="connsiteX208" fmla="*/ 524696 w 3951653"/>
                <a:gd name="connsiteY208" fmla="*/ 685570 h 2922431"/>
                <a:gd name="connsiteX209" fmla="*/ 532948 w 3951653"/>
                <a:gd name="connsiteY209" fmla="*/ 730900 h 2922431"/>
                <a:gd name="connsiteX210" fmla="*/ 468812 w 3951653"/>
                <a:gd name="connsiteY210" fmla="*/ 838202 h 2922431"/>
                <a:gd name="connsiteX211" fmla="*/ 452434 w 3951653"/>
                <a:gd name="connsiteY211" fmla="*/ 841869 h 2922431"/>
                <a:gd name="connsiteX212" fmla="*/ 448649 w 3951653"/>
                <a:gd name="connsiteY212" fmla="*/ 862662 h 2922431"/>
                <a:gd name="connsiteX213" fmla="*/ 392765 w 3951653"/>
                <a:gd name="connsiteY213" fmla="*/ 924634 h 2922431"/>
                <a:gd name="connsiteX214" fmla="*/ 358642 w 3951653"/>
                <a:gd name="connsiteY214" fmla="*/ 932274 h 2922431"/>
                <a:gd name="connsiteX215" fmla="*/ 366018 w 3951653"/>
                <a:gd name="connsiteY215" fmla="*/ 972796 h 2922431"/>
                <a:gd name="connsiteX216" fmla="*/ 261008 w 3951653"/>
                <a:gd name="connsiteY216" fmla="*/ 1089251 h 2922431"/>
                <a:gd name="connsiteX217" fmla="*/ 155996 w 3951653"/>
                <a:gd name="connsiteY217" fmla="*/ 972797 h 2922431"/>
                <a:gd name="connsiteX218" fmla="*/ 220133 w 3951653"/>
                <a:gd name="connsiteY218" fmla="*/ 865493 h 2922431"/>
                <a:gd name="connsiteX219" fmla="*/ 254256 w 3951653"/>
                <a:gd name="connsiteY219" fmla="*/ 857853 h 2922431"/>
                <a:gd name="connsiteX220" fmla="*/ 246879 w 3951653"/>
                <a:gd name="connsiteY220" fmla="*/ 817332 h 2922431"/>
                <a:gd name="connsiteX221" fmla="*/ 311015 w 3951653"/>
                <a:gd name="connsiteY221" fmla="*/ 710029 h 2922431"/>
                <a:gd name="connsiteX222" fmla="*/ 327394 w 3951653"/>
                <a:gd name="connsiteY222" fmla="*/ 706361 h 2922431"/>
                <a:gd name="connsiteX223" fmla="*/ 331178 w 3951653"/>
                <a:gd name="connsiteY223" fmla="*/ 685570 h 2922431"/>
                <a:gd name="connsiteX224" fmla="*/ 353683 w 3951653"/>
                <a:gd name="connsiteY224" fmla="*/ 648553 h 2922431"/>
                <a:gd name="connsiteX225" fmla="*/ 380150 w 3951653"/>
                <a:gd name="connsiteY225" fmla="*/ 628764 h 2922431"/>
                <a:gd name="connsiteX226" fmla="*/ 374311 w 3951653"/>
                <a:gd name="connsiteY226" fmla="*/ 618091 h 2922431"/>
                <a:gd name="connsiteX227" fmla="*/ 373872 w 3951653"/>
                <a:gd name="connsiteY227" fmla="*/ 615681 h 2922431"/>
                <a:gd name="connsiteX228" fmla="*/ 369166 w 3951653"/>
                <a:gd name="connsiteY228" fmla="*/ 616734 h 2922431"/>
                <a:gd name="connsiteX229" fmla="*/ 323023 w 3951653"/>
                <a:gd name="connsiteY229" fmla="*/ 608997 h 2922431"/>
                <a:gd name="connsiteX230" fmla="*/ 299293 w 3951653"/>
                <a:gd name="connsiteY230" fmla="*/ 596346 h 2922431"/>
                <a:gd name="connsiteX231" fmla="*/ 298158 w 3951653"/>
                <a:gd name="connsiteY231" fmla="*/ 602581 h 2922431"/>
                <a:gd name="connsiteX232" fmla="*/ 155175 w 3951653"/>
                <a:gd name="connsiteY232" fmla="*/ 707684 h 2922431"/>
                <a:gd name="connsiteX233" fmla="*/ 0 w 3951653"/>
                <a:gd name="connsiteY233" fmla="*/ 535598 h 2922431"/>
                <a:gd name="connsiteX234" fmla="*/ 94774 w 3951653"/>
                <a:gd name="connsiteY234" fmla="*/ 377034 h 2922431"/>
                <a:gd name="connsiteX235" fmla="*/ 97290 w 3951653"/>
                <a:gd name="connsiteY235" fmla="*/ 376470 h 2922431"/>
                <a:gd name="connsiteX236" fmla="*/ 85618 w 3951653"/>
                <a:gd name="connsiteY236" fmla="*/ 349547 h 2922431"/>
                <a:gd name="connsiteX237" fmla="*/ 78211 w 3951653"/>
                <a:gd name="connsiteY237" fmla="*/ 295210 h 2922431"/>
                <a:gd name="connsiteX238" fmla="*/ 242980 w 3951653"/>
                <a:gd name="connsiteY238" fmla="*/ 112486 h 2922431"/>
                <a:gd name="connsiteX239" fmla="*/ 744717 w 3951653"/>
                <a:gd name="connsiteY239" fmla="*/ 7286 h 2922431"/>
                <a:gd name="connsiteX240" fmla="*/ 816726 w 3951653"/>
                <a:gd name="connsiteY240" fmla="*/ 95892 h 2922431"/>
                <a:gd name="connsiteX241" fmla="*/ 744717 w 3951653"/>
                <a:gd name="connsiteY241" fmla="*/ 184496 h 2922431"/>
                <a:gd name="connsiteX242" fmla="*/ 672710 w 3951653"/>
                <a:gd name="connsiteY242" fmla="*/ 95892 h 2922431"/>
                <a:gd name="connsiteX243" fmla="*/ 744717 w 3951653"/>
                <a:gd name="connsiteY243" fmla="*/ 7286 h 2922431"/>
                <a:gd name="connsiteX244" fmla="*/ 468892 w 3951653"/>
                <a:gd name="connsiteY244" fmla="*/ 0 h 2922431"/>
                <a:gd name="connsiteX245" fmla="*/ 517648 w 3951653"/>
                <a:gd name="connsiteY245" fmla="*/ 59995 h 2922431"/>
                <a:gd name="connsiteX246" fmla="*/ 468892 w 3951653"/>
                <a:gd name="connsiteY246" fmla="*/ 119990 h 2922431"/>
                <a:gd name="connsiteX247" fmla="*/ 420135 w 3951653"/>
                <a:gd name="connsiteY247" fmla="*/ 59995 h 2922431"/>
                <a:gd name="connsiteX248" fmla="*/ 468892 w 3951653"/>
                <a:gd name="connsiteY24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7435 w 3951653"/>
                <a:gd name="connsiteY112" fmla="*/ 2545097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000369 w 3951653"/>
                <a:gd name="connsiteY120" fmla="*/ 1732290 h 2922431"/>
                <a:gd name="connsiteX121" fmla="*/ 978800 w 3951653"/>
                <a:gd name="connsiteY121" fmla="*/ 1918355 h 2922431"/>
                <a:gd name="connsiteX122" fmla="*/ 1026437 w 3951653"/>
                <a:gd name="connsiteY122" fmla="*/ 2099505 h 2922431"/>
                <a:gd name="connsiteX123" fmla="*/ 1048005 w 3951653"/>
                <a:gd name="connsiteY123" fmla="*/ 1913443 h 2922431"/>
                <a:gd name="connsiteX124" fmla="*/ 1000369 w 3951653"/>
                <a:gd name="connsiteY124" fmla="*/ 1732290 h 2922431"/>
                <a:gd name="connsiteX125" fmla="*/ 1660555 w 3951653"/>
                <a:gd name="connsiteY125" fmla="*/ 1553217 h 2922431"/>
                <a:gd name="connsiteX126" fmla="*/ 1738542 w 3951653"/>
                <a:gd name="connsiteY126" fmla="*/ 1603223 h 2922431"/>
                <a:gd name="connsiteX127" fmla="*/ 1717110 w 3951653"/>
                <a:gd name="connsiteY127" fmla="*/ 1715545 h 2922431"/>
                <a:gd name="connsiteX128" fmla="*/ 1617693 w 3951653"/>
                <a:gd name="connsiteY128" fmla="*/ 1644107 h 2922431"/>
                <a:gd name="connsiteX129" fmla="*/ 1660555 w 3951653"/>
                <a:gd name="connsiteY129" fmla="*/ 1553217 h 2922431"/>
                <a:gd name="connsiteX130" fmla="*/ 1119548 w 3951653"/>
                <a:gd name="connsiteY130" fmla="*/ 1458296 h 2922431"/>
                <a:gd name="connsiteX131" fmla="*/ 1104848 w 3951653"/>
                <a:gd name="connsiteY131" fmla="*/ 1759674 h 2922431"/>
                <a:gd name="connsiteX132" fmla="*/ 1161974 w 3951653"/>
                <a:gd name="connsiteY132" fmla="*/ 2055952 h 2922431"/>
                <a:gd name="connsiteX133" fmla="*/ 1176673 w 3951653"/>
                <a:gd name="connsiteY133" fmla="*/ 1754575 h 2922431"/>
                <a:gd name="connsiteX134" fmla="*/ 1119548 w 3951653"/>
                <a:gd name="connsiteY134" fmla="*/ 1458296 h 2922431"/>
                <a:gd name="connsiteX135" fmla="*/ 578603 w 3951653"/>
                <a:gd name="connsiteY135" fmla="*/ 1457544 h 2922431"/>
                <a:gd name="connsiteX136" fmla="*/ 618108 w 3951653"/>
                <a:gd name="connsiteY136" fmla="*/ 1506154 h 2922431"/>
                <a:gd name="connsiteX137" fmla="*/ 578603 w 3951653"/>
                <a:gd name="connsiteY137" fmla="*/ 1554764 h 2922431"/>
                <a:gd name="connsiteX138" fmla="*/ 539098 w 3951653"/>
                <a:gd name="connsiteY138" fmla="*/ 1506155 h 2922431"/>
                <a:gd name="connsiteX139" fmla="*/ 578603 w 3951653"/>
                <a:gd name="connsiteY139" fmla="*/ 1457544 h 2922431"/>
                <a:gd name="connsiteX140" fmla="*/ 1212801 w 3951653"/>
                <a:gd name="connsiteY140" fmla="*/ 1457091 h 2922431"/>
                <a:gd name="connsiteX141" fmla="*/ 1219094 w 3951653"/>
                <a:gd name="connsiteY141" fmla="*/ 1644295 h 2922431"/>
                <a:gd name="connsiteX142" fmla="*/ 1293097 w 3951653"/>
                <a:gd name="connsiteY142" fmla="*/ 1816367 h 2922431"/>
                <a:gd name="connsiteX143" fmla="*/ 1286804 w 3951653"/>
                <a:gd name="connsiteY143" fmla="*/ 1629164 h 2922431"/>
                <a:gd name="connsiteX144" fmla="*/ 1212801 w 3951653"/>
                <a:gd name="connsiteY144" fmla="*/ 1457091 h 2922431"/>
                <a:gd name="connsiteX145" fmla="*/ 394346 w 3951653"/>
                <a:gd name="connsiteY145" fmla="*/ 1303027 h 2922431"/>
                <a:gd name="connsiteX146" fmla="*/ 464328 w 3951653"/>
                <a:gd name="connsiteY146" fmla="*/ 1389139 h 2922431"/>
                <a:gd name="connsiteX147" fmla="*/ 394346 w 3951653"/>
                <a:gd name="connsiteY147" fmla="*/ 1475252 h 2922431"/>
                <a:gd name="connsiteX148" fmla="*/ 324364 w 3951653"/>
                <a:gd name="connsiteY148" fmla="*/ 1389139 h 2922431"/>
                <a:gd name="connsiteX149" fmla="*/ 394346 w 3951653"/>
                <a:gd name="connsiteY149" fmla="*/ 1303027 h 2922431"/>
                <a:gd name="connsiteX150" fmla="*/ 1584951 w 3951653"/>
                <a:gd name="connsiteY150" fmla="*/ 1184397 h 2922431"/>
                <a:gd name="connsiteX151" fmla="*/ 1057908 w 3951653"/>
                <a:gd name="connsiteY151" fmla="*/ 2502857 h 2922431"/>
                <a:gd name="connsiteX152" fmla="*/ 1523378 w 3951653"/>
                <a:gd name="connsiteY152" fmla="*/ 2559844 h 2922431"/>
                <a:gd name="connsiteX153" fmla="*/ 1933739 w 3951653"/>
                <a:gd name="connsiteY153" fmla="*/ 1517606 h 2922431"/>
                <a:gd name="connsiteX154" fmla="*/ 1584951 w 3951653"/>
                <a:gd name="connsiteY154" fmla="*/ 1184397 h 2922431"/>
                <a:gd name="connsiteX155" fmla="*/ 405497 w 3951653"/>
                <a:gd name="connsiteY155" fmla="*/ 1063408 h 2922431"/>
                <a:gd name="connsiteX156" fmla="*/ 438833 w 3951653"/>
                <a:gd name="connsiteY156" fmla="*/ 1168585 h 2922431"/>
                <a:gd name="connsiteX157" fmla="*/ 306496 w 3951653"/>
                <a:gd name="connsiteY157" fmla="*/ 1223354 h 2922431"/>
                <a:gd name="connsiteX158" fmla="*/ 251323 w 3951653"/>
                <a:gd name="connsiteY158" fmla="*/ 1105347 h 2922431"/>
                <a:gd name="connsiteX159" fmla="*/ 289827 w 3951653"/>
                <a:gd name="connsiteY159" fmla="*/ 1094364 h 2922431"/>
                <a:gd name="connsiteX160" fmla="*/ 405497 w 3951653"/>
                <a:gd name="connsiteY160" fmla="*/ 1063408 h 2922431"/>
                <a:gd name="connsiteX161" fmla="*/ 1358748 w 3951653"/>
                <a:gd name="connsiteY161" fmla="*/ 992093 h 2922431"/>
                <a:gd name="connsiteX162" fmla="*/ 1214732 w 3951653"/>
                <a:gd name="connsiteY162" fmla="*/ 1138002 h 2922431"/>
                <a:gd name="connsiteX163" fmla="*/ 1358747 w 3951653"/>
                <a:gd name="connsiteY163" fmla="*/ 1283911 h 2922431"/>
                <a:gd name="connsiteX164" fmla="*/ 1502763 w 3951653"/>
                <a:gd name="connsiteY164" fmla="*/ 1138003 h 2922431"/>
                <a:gd name="connsiteX165" fmla="*/ 1358748 w 3951653"/>
                <a:gd name="connsiteY165" fmla="*/ 992093 h 2922431"/>
                <a:gd name="connsiteX166" fmla="*/ 1287889 w 3951653"/>
                <a:gd name="connsiteY166" fmla="*/ 812101 h 2922431"/>
                <a:gd name="connsiteX167" fmla="*/ 1586339 w 3951653"/>
                <a:gd name="connsiteY167" fmla="*/ 926401 h 2922431"/>
                <a:gd name="connsiteX168" fmla="*/ 1586093 w 3951653"/>
                <a:gd name="connsiteY168" fmla="*/ 1014410 h 2922431"/>
                <a:gd name="connsiteX169" fmla="*/ 2054578 w 3951653"/>
                <a:gd name="connsiteY169" fmla="*/ 1474785 h 2922431"/>
                <a:gd name="connsiteX170" fmla="*/ 1597377 w 3951653"/>
                <a:gd name="connsiteY170" fmla="*/ 2671183 h 2922431"/>
                <a:gd name="connsiteX171" fmla="*/ 967214 w 3951653"/>
                <a:gd name="connsiteY171" fmla="*/ 2653602 h 2922431"/>
                <a:gd name="connsiteX172" fmla="*/ 891013 w 3951653"/>
                <a:gd name="connsiteY172" fmla="*/ 2704402 h 2922431"/>
                <a:gd name="connsiteX173" fmla="*/ 585968 w 3951653"/>
                <a:gd name="connsiteY173" fmla="*/ 2572757 h 2922431"/>
                <a:gd name="connsiteX174" fmla="*/ 1287889 w 3951653"/>
                <a:gd name="connsiteY174" fmla="*/ 812101 h 2922431"/>
                <a:gd name="connsiteX175" fmla="*/ 843388 w 3951653"/>
                <a:gd name="connsiteY175" fmla="*/ 697804 h 2922431"/>
                <a:gd name="connsiteX176" fmla="*/ 1081514 w 3951653"/>
                <a:gd name="connsiteY176" fmla="*/ 783529 h 2922431"/>
                <a:gd name="connsiteX177" fmla="*/ 1119950 w 3951653"/>
                <a:gd name="connsiteY177" fmla="*/ 731107 h 2922431"/>
                <a:gd name="connsiteX178" fmla="*/ 1221478 w 3951653"/>
                <a:gd name="connsiteY178" fmla="*/ 768758 h 2922431"/>
                <a:gd name="connsiteX179" fmla="*/ 523973 w 3951653"/>
                <a:gd name="connsiteY179" fmla="*/ 2544684 h 2922431"/>
                <a:gd name="connsiteX180" fmla="*/ 431971 w 3951653"/>
                <a:gd name="connsiteY180" fmla="*/ 2500684 h 2922431"/>
                <a:gd name="connsiteX181" fmla="*/ 433814 w 3951653"/>
                <a:gd name="connsiteY181" fmla="*/ 2434530 h 2922431"/>
                <a:gd name="connsiteX182" fmla="*/ 198863 w 3951653"/>
                <a:gd name="connsiteY182" fmla="*/ 2304353 h 2922431"/>
                <a:gd name="connsiteX183" fmla="*/ 275064 w 3951653"/>
                <a:gd name="connsiteY183" fmla="*/ 2101154 h 2922431"/>
                <a:gd name="connsiteX184" fmla="*/ 551289 w 3951653"/>
                <a:gd name="connsiteY184" fmla="*/ 2158304 h 2922431"/>
                <a:gd name="connsiteX185" fmla="*/ 976738 w 3951653"/>
                <a:gd name="connsiteY185" fmla="*/ 1075629 h 2922431"/>
                <a:gd name="connsiteX186" fmla="*/ 735438 w 3951653"/>
                <a:gd name="connsiteY186" fmla="*/ 901004 h 2922431"/>
                <a:gd name="connsiteX187" fmla="*/ 843388 w 3951653"/>
                <a:gd name="connsiteY187" fmla="*/ 697804 h 2922431"/>
                <a:gd name="connsiteX188" fmla="*/ 242980 w 3951653"/>
                <a:gd name="connsiteY188" fmla="*/ 112486 h 2922431"/>
                <a:gd name="connsiteX189" fmla="*/ 394801 w 3951653"/>
                <a:gd name="connsiteY189" fmla="*/ 224085 h 2922431"/>
                <a:gd name="connsiteX190" fmla="*/ 400738 w 3951653"/>
                <a:gd name="connsiteY190" fmla="*/ 256697 h 2922431"/>
                <a:gd name="connsiteX191" fmla="*/ 440959 w 3951653"/>
                <a:gd name="connsiteY191" fmla="*/ 226623 h 2922431"/>
                <a:gd name="connsiteX192" fmla="*/ 505094 w 3951653"/>
                <a:gd name="connsiteY192" fmla="*/ 212264 h 2922431"/>
                <a:gd name="connsiteX193" fmla="*/ 656915 w 3951653"/>
                <a:gd name="connsiteY193" fmla="*/ 323864 h 2922431"/>
                <a:gd name="connsiteX194" fmla="*/ 663539 w 3951653"/>
                <a:gd name="connsiteY194" fmla="*/ 360256 h 2922431"/>
                <a:gd name="connsiteX195" fmla="*/ 673915 w 3951653"/>
                <a:gd name="connsiteY195" fmla="*/ 343187 h 2922431"/>
                <a:gd name="connsiteX196" fmla="*/ 748170 w 3951653"/>
                <a:gd name="connsiteY196" fmla="*/ 309079 h 2922431"/>
                <a:gd name="connsiteX197" fmla="*/ 853181 w 3951653"/>
                <a:gd name="connsiteY197" fmla="*/ 425533 h 2922431"/>
                <a:gd name="connsiteX198" fmla="*/ 748169 w 3951653"/>
                <a:gd name="connsiteY198" fmla="*/ 541989 h 2922431"/>
                <a:gd name="connsiteX199" fmla="*/ 707295 w 3951653"/>
                <a:gd name="connsiteY199" fmla="*/ 532836 h 2922431"/>
                <a:gd name="connsiteX200" fmla="*/ 696429 w 3951653"/>
                <a:gd name="connsiteY200" fmla="*/ 524713 h 2922431"/>
                <a:gd name="connsiteX201" fmla="*/ 691585 w 3951653"/>
                <a:gd name="connsiteY201" fmla="*/ 551323 h 2922431"/>
                <a:gd name="connsiteX202" fmla="*/ 594826 w 3951653"/>
                <a:gd name="connsiteY202" fmla="*/ 622449 h 2922431"/>
                <a:gd name="connsiteX203" fmla="*/ 568123 w 3951653"/>
                <a:gd name="connsiteY203" fmla="*/ 616471 h 2922431"/>
                <a:gd name="connsiteX204" fmla="*/ 567828 w 3951653"/>
                <a:gd name="connsiteY204" fmla="*/ 618092 h 2922431"/>
                <a:gd name="connsiteX205" fmla="*/ 529782 w 3951653"/>
                <a:gd name="connsiteY205" fmla="*/ 669328 h 2922431"/>
                <a:gd name="connsiteX206" fmla="*/ 518483 w 3951653"/>
                <a:gd name="connsiteY206" fmla="*/ 675352 h 2922431"/>
                <a:gd name="connsiteX207" fmla="*/ 524696 w 3951653"/>
                <a:gd name="connsiteY207" fmla="*/ 685570 h 2922431"/>
                <a:gd name="connsiteX208" fmla="*/ 532948 w 3951653"/>
                <a:gd name="connsiteY208" fmla="*/ 730900 h 2922431"/>
                <a:gd name="connsiteX209" fmla="*/ 468812 w 3951653"/>
                <a:gd name="connsiteY209" fmla="*/ 838202 h 2922431"/>
                <a:gd name="connsiteX210" fmla="*/ 452434 w 3951653"/>
                <a:gd name="connsiteY210" fmla="*/ 841869 h 2922431"/>
                <a:gd name="connsiteX211" fmla="*/ 448649 w 3951653"/>
                <a:gd name="connsiteY211" fmla="*/ 862662 h 2922431"/>
                <a:gd name="connsiteX212" fmla="*/ 392765 w 3951653"/>
                <a:gd name="connsiteY212" fmla="*/ 924634 h 2922431"/>
                <a:gd name="connsiteX213" fmla="*/ 358642 w 3951653"/>
                <a:gd name="connsiteY213" fmla="*/ 932274 h 2922431"/>
                <a:gd name="connsiteX214" fmla="*/ 366018 w 3951653"/>
                <a:gd name="connsiteY214" fmla="*/ 972796 h 2922431"/>
                <a:gd name="connsiteX215" fmla="*/ 261008 w 3951653"/>
                <a:gd name="connsiteY215" fmla="*/ 1089251 h 2922431"/>
                <a:gd name="connsiteX216" fmla="*/ 155996 w 3951653"/>
                <a:gd name="connsiteY216" fmla="*/ 972797 h 2922431"/>
                <a:gd name="connsiteX217" fmla="*/ 220133 w 3951653"/>
                <a:gd name="connsiteY217" fmla="*/ 865493 h 2922431"/>
                <a:gd name="connsiteX218" fmla="*/ 254256 w 3951653"/>
                <a:gd name="connsiteY218" fmla="*/ 857853 h 2922431"/>
                <a:gd name="connsiteX219" fmla="*/ 246879 w 3951653"/>
                <a:gd name="connsiteY219" fmla="*/ 817332 h 2922431"/>
                <a:gd name="connsiteX220" fmla="*/ 311015 w 3951653"/>
                <a:gd name="connsiteY220" fmla="*/ 710029 h 2922431"/>
                <a:gd name="connsiteX221" fmla="*/ 327394 w 3951653"/>
                <a:gd name="connsiteY221" fmla="*/ 706361 h 2922431"/>
                <a:gd name="connsiteX222" fmla="*/ 331178 w 3951653"/>
                <a:gd name="connsiteY222" fmla="*/ 685570 h 2922431"/>
                <a:gd name="connsiteX223" fmla="*/ 353683 w 3951653"/>
                <a:gd name="connsiteY223" fmla="*/ 648553 h 2922431"/>
                <a:gd name="connsiteX224" fmla="*/ 380150 w 3951653"/>
                <a:gd name="connsiteY224" fmla="*/ 628764 h 2922431"/>
                <a:gd name="connsiteX225" fmla="*/ 374311 w 3951653"/>
                <a:gd name="connsiteY225" fmla="*/ 618091 h 2922431"/>
                <a:gd name="connsiteX226" fmla="*/ 373872 w 3951653"/>
                <a:gd name="connsiteY226" fmla="*/ 615681 h 2922431"/>
                <a:gd name="connsiteX227" fmla="*/ 369166 w 3951653"/>
                <a:gd name="connsiteY227" fmla="*/ 616734 h 2922431"/>
                <a:gd name="connsiteX228" fmla="*/ 323023 w 3951653"/>
                <a:gd name="connsiteY228" fmla="*/ 608997 h 2922431"/>
                <a:gd name="connsiteX229" fmla="*/ 299293 w 3951653"/>
                <a:gd name="connsiteY229" fmla="*/ 596346 h 2922431"/>
                <a:gd name="connsiteX230" fmla="*/ 298158 w 3951653"/>
                <a:gd name="connsiteY230" fmla="*/ 602581 h 2922431"/>
                <a:gd name="connsiteX231" fmla="*/ 155175 w 3951653"/>
                <a:gd name="connsiteY231" fmla="*/ 707684 h 2922431"/>
                <a:gd name="connsiteX232" fmla="*/ 0 w 3951653"/>
                <a:gd name="connsiteY232" fmla="*/ 535598 h 2922431"/>
                <a:gd name="connsiteX233" fmla="*/ 94774 w 3951653"/>
                <a:gd name="connsiteY233" fmla="*/ 377034 h 2922431"/>
                <a:gd name="connsiteX234" fmla="*/ 97290 w 3951653"/>
                <a:gd name="connsiteY234" fmla="*/ 376470 h 2922431"/>
                <a:gd name="connsiteX235" fmla="*/ 85618 w 3951653"/>
                <a:gd name="connsiteY235" fmla="*/ 349547 h 2922431"/>
                <a:gd name="connsiteX236" fmla="*/ 78211 w 3951653"/>
                <a:gd name="connsiteY236" fmla="*/ 295210 h 2922431"/>
                <a:gd name="connsiteX237" fmla="*/ 242980 w 3951653"/>
                <a:gd name="connsiteY237" fmla="*/ 112486 h 2922431"/>
                <a:gd name="connsiteX238" fmla="*/ 744717 w 3951653"/>
                <a:gd name="connsiteY238" fmla="*/ 7286 h 2922431"/>
                <a:gd name="connsiteX239" fmla="*/ 816726 w 3951653"/>
                <a:gd name="connsiteY239" fmla="*/ 95892 h 2922431"/>
                <a:gd name="connsiteX240" fmla="*/ 744717 w 3951653"/>
                <a:gd name="connsiteY240" fmla="*/ 184496 h 2922431"/>
                <a:gd name="connsiteX241" fmla="*/ 672710 w 3951653"/>
                <a:gd name="connsiteY241" fmla="*/ 95892 h 2922431"/>
                <a:gd name="connsiteX242" fmla="*/ 744717 w 3951653"/>
                <a:gd name="connsiteY242" fmla="*/ 7286 h 2922431"/>
                <a:gd name="connsiteX243" fmla="*/ 468892 w 3951653"/>
                <a:gd name="connsiteY243" fmla="*/ 0 h 2922431"/>
                <a:gd name="connsiteX244" fmla="*/ 517648 w 3951653"/>
                <a:gd name="connsiteY244" fmla="*/ 59995 h 2922431"/>
                <a:gd name="connsiteX245" fmla="*/ 468892 w 3951653"/>
                <a:gd name="connsiteY245" fmla="*/ 119990 h 2922431"/>
                <a:gd name="connsiteX246" fmla="*/ 420135 w 3951653"/>
                <a:gd name="connsiteY246" fmla="*/ 59995 h 2922431"/>
                <a:gd name="connsiteX247" fmla="*/ 468892 w 3951653"/>
                <a:gd name="connsiteY24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3649111 w 3951653"/>
                <a:gd name="connsiteY112" fmla="*/ 2468545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000369 w 3951653"/>
                <a:gd name="connsiteY119" fmla="*/ 1732290 h 2922431"/>
                <a:gd name="connsiteX120" fmla="*/ 978800 w 3951653"/>
                <a:gd name="connsiteY120" fmla="*/ 1918355 h 2922431"/>
                <a:gd name="connsiteX121" fmla="*/ 1026437 w 3951653"/>
                <a:gd name="connsiteY121" fmla="*/ 2099505 h 2922431"/>
                <a:gd name="connsiteX122" fmla="*/ 1048005 w 3951653"/>
                <a:gd name="connsiteY122" fmla="*/ 1913443 h 2922431"/>
                <a:gd name="connsiteX123" fmla="*/ 1000369 w 3951653"/>
                <a:gd name="connsiteY123" fmla="*/ 1732290 h 2922431"/>
                <a:gd name="connsiteX124" fmla="*/ 1660555 w 3951653"/>
                <a:gd name="connsiteY124" fmla="*/ 1553217 h 2922431"/>
                <a:gd name="connsiteX125" fmla="*/ 1738542 w 3951653"/>
                <a:gd name="connsiteY125" fmla="*/ 1603223 h 2922431"/>
                <a:gd name="connsiteX126" fmla="*/ 1717110 w 3951653"/>
                <a:gd name="connsiteY126" fmla="*/ 1715545 h 2922431"/>
                <a:gd name="connsiteX127" fmla="*/ 1617693 w 3951653"/>
                <a:gd name="connsiteY127" fmla="*/ 1644107 h 2922431"/>
                <a:gd name="connsiteX128" fmla="*/ 1660555 w 3951653"/>
                <a:gd name="connsiteY128" fmla="*/ 1553217 h 2922431"/>
                <a:gd name="connsiteX129" fmla="*/ 1119548 w 3951653"/>
                <a:gd name="connsiteY129" fmla="*/ 1458296 h 2922431"/>
                <a:gd name="connsiteX130" fmla="*/ 1104848 w 3951653"/>
                <a:gd name="connsiteY130" fmla="*/ 1759674 h 2922431"/>
                <a:gd name="connsiteX131" fmla="*/ 1161974 w 3951653"/>
                <a:gd name="connsiteY131" fmla="*/ 2055952 h 2922431"/>
                <a:gd name="connsiteX132" fmla="*/ 1176673 w 3951653"/>
                <a:gd name="connsiteY132" fmla="*/ 1754575 h 2922431"/>
                <a:gd name="connsiteX133" fmla="*/ 1119548 w 3951653"/>
                <a:gd name="connsiteY133" fmla="*/ 1458296 h 2922431"/>
                <a:gd name="connsiteX134" fmla="*/ 578603 w 3951653"/>
                <a:gd name="connsiteY134" fmla="*/ 1457544 h 2922431"/>
                <a:gd name="connsiteX135" fmla="*/ 618108 w 3951653"/>
                <a:gd name="connsiteY135" fmla="*/ 1506154 h 2922431"/>
                <a:gd name="connsiteX136" fmla="*/ 578603 w 3951653"/>
                <a:gd name="connsiteY136" fmla="*/ 1554764 h 2922431"/>
                <a:gd name="connsiteX137" fmla="*/ 539098 w 3951653"/>
                <a:gd name="connsiteY137" fmla="*/ 1506155 h 2922431"/>
                <a:gd name="connsiteX138" fmla="*/ 578603 w 3951653"/>
                <a:gd name="connsiteY138" fmla="*/ 1457544 h 2922431"/>
                <a:gd name="connsiteX139" fmla="*/ 1212801 w 3951653"/>
                <a:gd name="connsiteY139" fmla="*/ 1457091 h 2922431"/>
                <a:gd name="connsiteX140" fmla="*/ 1219094 w 3951653"/>
                <a:gd name="connsiteY140" fmla="*/ 1644295 h 2922431"/>
                <a:gd name="connsiteX141" fmla="*/ 1293097 w 3951653"/>
                <a:gd name="connsiteY141" fmla="*/ 1816367 h 2922431"/>
                <a:gd name="connsiteX142" fmla="*/ 1286804 w 3951653"/>
                <a:gd name="connsiteY142" fmla="*/ 1629164 h 2922431"/>
                <a:gd name="connsiteX143" fmla="*/ 1212801 w 3951653"/>
                <a:gd name="connsiteY143" fmla="*/ 1457091 h 2922431"/>
                <a:gd name="connsiteX144" fmla="*/ 394346 w 3951653"/>
                <a:gd name="connsiteY144" fmla="*/ 1303027 h 2922431"/>
                <a:gd name="connsiteX145" fmla="*/ 464328 w 3951653"/>
                <a:gd name="connsiteY145" fmla="*/ 1389139 h 2922431"/>
                <a:gd name="connsiteX146" fmla="*/ 394346 w 3951653"/>
                <a:gd name="connsiteY146" fmla="*/ 1475252 h 2922431"/>
                <a:gd name="connsiteX147" fmla="*/ 324364 w 3951653"/>
                <a:gd name="connsiteY147" fmla="*/ 1389139 h 2922431"/>
                <a:gd name="connsiteX148" fmla="*/ 394346 w 3951653"/>
                <a:gd name="connsiteY148" fmla="*/ 1303027 h 2922431"/>
                <a:gd name="connsiteX149" fmla="*/ 1584951 w 3951653"/>
                <a:gd name="connsiteY149" fmla="*/ 1184397 h 2922431"/>
                <a:gd name="connsiteX150" fmla="*/ 1057908 w 3951653"/>
                <a:gd name="connsiteY150" fmla="*/ 2502857 h 2922431"/>
                <a:gd name="connsiteX151" fmla="*/ 1523378 w 3951653"/>
                <a:gd name="connsiteY151" fmla="*/ 2559844 h 2922431"/>
                <a:gd name="connsiteX152" fmla="*/ 1933739 w 3951653"/>
                <a:gd name="connsiteY152" fmla="*/ 1517606 h 2922431"/>
                <a:gd name="connsiteX153" fmla="*/ 1584951 w 3951653"/>
                <a:gd name="connsiteY153" fmla="*/ 1184397 h 2922431"/>
                <a:gd name="connsiteX154" fmla="*/ 405497 w 3951653"/>
                <a:gd name="connsiteY154" fmla="*/ 1063408 h 2922431"/>
                <a:gd name="connsiteX155" fmla="*/ 438833 w 3951653"/>
                <a:gd name="connsiteY155" fmla="*/ 1168585 h 2922431"/>
                <a:gd name="connsiteX156" fmla="*/ 306496 w 3951653"/>
                <a:gd name="connsiteY156" fmla="*/ 1223354 h 2922431"/>
                <a:gd name="connsiteX157" fmla="*/ 251323 w 3951653"/>
                <a:gd name="connsiteY157" fmla="*/ 1105347 h 2922431"/>
                <a:gd name="connsiteX158" fmla="*/ 289827 w 3951653"/>
                <a:gd name="connsiteY158" fmla="*/ 1094364 h 2922431"/>
                <a:gd name="connsiteX159" fmla="*/ 405497 w 3951653"/>
                <a:gd name="connsiteY159" fmla="*/ 1063408 h 2922431"/>
                <a:gd name="connsiteX160" fmla="*/ 1358748 w 3951653"/>
                <a:gd name="connsiteY160" fmla="*/ 992093 h 2922431"/>
                <a:gd name="connsiteX161" fmla="*/ 1214732 w 3951653"/>
                <a:gd name="connsiteY161" fmla="*/ 1138002 h 2922431"/>
                <a:gd name="connsiteX162" fmla="*/ 1358747 w 3951653"/>
                <a:gd name="connsiteY162" fmla="*/ 1283911 h 2922431"/>
                <a:gd name="connsiteX163" fmla="*/ 1502763 w 3951653"/>
                <a:gd name="connsiteY163" fmla="*/ 1138003 h 2922431"/>
                <a:gd name="connsiteX164" fmla="*/ 1358748 w 3951653"/>
                <a:gd name="connsiteY164" fmla="*/ 992093 h 2922431"/>
                <a:gd name="connsiteX165" fmla="*/ 1287889 w 3951653"/>
                <a:gd name="connsiteY165" fmla="*/ 812101 h 2922431"/>
                <a:gd name="connsiteX166" fmla="*/ 1586339 w 3951653"/>
                <a:gd name="connsiteY166" fmla="*/ 926401 h 2922431"/>
                <a:gd name="connsiteX167" fmla="*/ 1586093 w 3951653"/>
                <a:gd name="connsiteY167" fmla="*/ 1014410 h 2922431"/>
                <a:gd name="connsiteX168" fmla="*/ 2054578 w 3951653"/>
                <a:gd name="connsiteY168" fmla="*/ 1474785 h 2922431"/>
                <a:gd name="connsiteX169" fmla="*/ 1597377 w 3951653"/>
                <a:gd name="connsiteY169" fmla="*/ 2671183 h 2922431"/>
                <a:gd name="connsiteX170" fmla="*/ 967214 w 3951653"/>
                <a:gd name="connsiteY170" fmla="*/ 2653602 h 2922431"/>
                <a:gd name="connsiteX171" fmla="*/ 891013 w 3951653"/>
                <a:gd name="connsiteY171" fmla="*/ 2704402 h 2922431"/>
                <a:gd name="connsiteX172" fmla="*/ 585968 w 3951653"/>
                <a:gd name="connsiteY172" fmla="*/ 2572757 h 2922431"/>
                <a:gd name="connsiteX173" fmla="*/ 1287889 w 3951653"/>
                <a:gd name="connsiteY173" fmla="*/ 812101 h 2922431"/>
                <a:gd name="connsiteX174" fmla="*/ 843388 w 3951653"/>
                <a:gd name="connsiteY174" fmla="*/ 697804 h 2922431"/>
                <a:gd name="connsiteX175" fmla="*/ 1081514 w 3951653"/>
                <a:gd name="connsiteY175" fmla="*/ 783529 h 2922431"/>
                <a:gd name="connsiteX176" fmla="*/ 1119950 w 3951653"/>
                <a:gd name="connsiteY176" fmla="*/ 731107 h 2922431"/>
                <a:gd name="connsiteX177" fmla="*/ 1221478 w 3951653"/>
                <a:gd name="connsiteY177" fmla="*/ 768758 h 2922431"/>
                <a:gd name="connsiteX178" fmla="*/ 523973 w 3951653"/>
                <a:gd name="connsiteY178" fmla="*/ 2544684 h 2922431"/>
                <a:gd name="connsiteX179" fmla="*/ 431971 w 3951653"/>
                <a:gd name="connsiteY179" fmla="*/ 2500684 h 2922431"/>
                <a:gd name="connsiteX180" fmla="*/ 433814 w 3951653"/>
                <a:gd name="connsiteY180" fmla="*/ 2434530 h 2922431"/>
                <a:gd name="connsiteX181" fmla="*/ 198863 w 3951653"/>
                <a:gd name="connsiteY181" fmla="*/ 2304353 h 2922431"/>
                <a:gd name="connsiteX182" fmla="*/ 275064 w 3951653"/>
                <a:gd name="connsiteY182" fmla="*/ 2101154 h 2922431"/>
                <a:gd name="connsiteX183" fmla="*/ 551289 w 3951653"/>
                <a:gd name="connsiteY183" fmla="*/ 2158304 h 2922431"/>
                <a:gd name="connsiteX184" fmla="*/ 976738 w 3951653"/>
                <a:gd name="connsiteY184" fmla="*/ 1075629 h 2922431"/>
                <a:gd name="connsiteX185" fmla="*/ 735438 w 3951653"/>
                <a:gd name="connsiteY185" fmla="*/ 901004 h 2922431"/>
                <a:gd name="connsiteX186" fmla="*/ 843388 w 3951653"/>
                <a:gd name="connsiteY186" fmla="*/ 697804 h 2922431"/>
                <a:gd name="connsiteX187" fmla="*/ 242980 w 3951653"/>
                <a:gd name="connsiteY187" fmla="*/ 112486 h 2922431"/>
                <a:gd name="connsiteX188" fmla="*/ 394801 w 3951653"/>
                <a:gd name="connsiteY188" fmla="*/ 224085 h 2922431"/>
                <a:gd name="connsiteX189" fmla="*/ 400738 w 3951653"/>
                <a:gd name="connsiteY189" fmla="*/ 256697 h 2922431"/>
                <a:gd name="connsiteX190" fmla="*/ 440959 w 3951653"/>
                <a:gd name="connsiteY190" fmla="*/ 226623 h 2922431"/>
                <a:gd name="connsiteX191" fmla="*/ 505094 w 3951653"/>
                <a:gd name="connsiteY191" fmla="*/ 212264 h 2922431"/>
                <a:gd name="connsiteX192" fmla="*/ 656915 w 3951653"/>
                <a:gd name="connsiteY192" fmla="*/ 323864 h 2922431"/>
                <a:gd name="connsiteX193" fmla="*/ 663539 w 3951653"/>
                <a:gd name="connsiteY193" fmla="*/ 360256 h 2922431"/>
                <a:gd name="connsiteX194" fmla="*/ 673915 w 3951653"/>
                <a:gd name="connsiteY194" fmla="*/ 343187 h 2922431"/>
                <a:gd name="connsiteX195" fmla="*/ 748170 w 3951653"/>
                <a:gd name="connsiteY195" fmla="*/ 309079 h 2922431"/>
                <a:gd name="connsiteX196" fmla="*/ 853181 w 3951653"/>
                <a:gd name="connsiteY196" fmla="*/ 425533 h 2922431"/>
                <a:gd name="connsiteX197" fmla="*/ 748169 w 3951653"/>
                <a:gd name="connsiteY197" fmla="*/ 541989 h 2922431"/>
                <a:gd name="connsiteX198" fmla="*/ 707295 w 3951653"/>
                <a:gd name="connsiteY198" fmla="*/ 532836 h 2922431"/>
                <a:gd name="connsiteX199" fmla="*/ 696429 w 3951653"/>
                <a:gd name="connsiteY199" fmla="*/ 524713 h 2922431"/>
                <a:gd name="connsiteX200" fmla="*/ 691585 w 3951653"/>
                <a:gd name="connsiteY200" fmla="*/ 551323 h 2922431"/>
                <a:gd name="connsiteX201" fmla="*/ 594826 w 3951653"/>
                <a:gd name="connsiteY201" fmla="*/ 622449 h 2922431"/>
                <a:gd name="connsiteX202" fmla="*/ 568123 w 3951653"/>
                <a:gd name="connsiteY202" fmla="*/ 616471 h 2922431"/>
                <a:gd name="connsiteX203" fmla="*/ 567828 w 3951653"/>
                <a:gd name="connsiteY203" fmla="*/ 618092 h 2922431"/>
                <a:gd name="connsiteX204" fmla="*/ 529782 w 3951653"/>
                <a:gd name="connsiteY204" fmla="*/ 669328 h 2922431"/>
                <a:gd name="connsiteX205" fmla="*/ 518483 w 3951653"/>
                <a:gd name="connsiteY205" fmla="*/ 675352 h 2922431"/>
                <a:gd name="connsiteX206" fmla="*/ 524696 w 3951653"/>
                <a:gd name="connsiteY206" fmla="*/ 685570 h 2922431"/>
                <a:gd name="connsiteX207" fmla="*/ 532948 w 3951653"/>
                <a:gd name="connsiteY207" fmla="*/ 730900 h 2922431"/>
                <a:gd name="connsiteX208" fmla="*/ 468812 w 3951653"/>
                <a:gd name="connsiteY208" fmla="*/ 838202 h 2922431"/>
                <a:gd name="connsiteX209" fmla="*/ 452434 w 3951653"/>
                <a:gd name="connsiteY209" fmla="*/ 841869 h 2922431"/>
                <a:gd name="connsiteX210" fmla="*/ 448649 w 3951653"/>
                <a:gd name="connsiteY210" fmla="*/ 862662 h 2922431"/>
                <a:gd name="connsiteX211" fmla="*/ 392765 w 3951653"/>
                <a:gd name="connsiteY211" fmla="*/ 924634 h 2922431"/>
                <a:gd name="connsiteX212" fmla="*/ 358642 w 3951653"/>
                <a:gd name="connsiteY212" fmla="*/ 932274 h 2922431"/>
                <a:gd name="connsiteX213" fmla="*/ 366018 w 3951653"/>
                <a:gd name="connsiteY213" fmla="*/ 972796 h 2922431"/>
                <a:gd name="connsiteX214" fmla="*/ 261008 w 3951653"/>
                <a:gd name="connsiteY214" fmla="*/ 1089251 h 2922431"/>
                <a:gd name="connsiteX215" fmla="*/ 155996 w 3951653"/>
                <a:gd name="connsiteY215" fmla="*/ 972797 h 2922431"/>
                <a:gd name="connsiteX216" fmla="*/ 220133 w 3951653"/>
                <a:gd name="connsiteY216" fmla="*/ 865493 h 2922431"/>
                <a:gd name="connsiteX217" fmla="*/ 254256 w 3951653"/>
                <a:gd name="connsiteY217" fmla="*/ 857853 h 2922431"/>
                <a:gd name="connsiteX218" fmla="*/ 246879 w 3951653"/>
                <a:gd name="connsiteY218" fmla="*/ 817332 h 2922431"/>
                <a:gd name="connsiteX219" fmla="*/ 311015 w 3951653"/>
                <a:gd name="connsiteY219" fmla="*/ 710029 h 2922431"/>
                <a:gd name="connsiteX220" fmla="*/ 327394 w 3951653"/>
                <a:gd name="connsiteY220" fmla="*/ 706361 h 2922431"/>
                <a:gd name="connsiteX221" fmla="*/ 331178 w 3951653"/>
                <a:gd name="connsiteY221" fmla="*/ 685570 h 2922431"/>
                <a:gd name="connsiteX222" fmla="*/ 353683 w 3951653"/>
                <a:gd name="connsiteY222" fmla="*/ 648553 h 2922431"/>
                <a:gd name="connsiteX223" fmla="*/ 380150 w 3951653"/>
                <a:gd name="connsiteY223" fmla="*/ 628764 h 2922431"/>
                <a:gd name="connsiteX224" fmla="*/ 374311 w 3951653"/>
                <a:gd name="connsiteY224" fmla="*/ 618091 h 2922431"/>
                <a:gd name="connsiteX225" fmla="*/ 373872 w 3951653"/>
                <a:gd name="connsiteY225" fmla="*/ 615681 h 2922431"/>
                <a:gd name="connsiteX226" fmla="*/ 369166 w 3951653"/>
                <a:gd name="connsiteY226" fmla="*/ 616734 h 2922431"/>
                <a:gd name="connsiteX227" fmla="*/ 323023 w 3951653"/>
                <a:gd name="connsiteY227" fmla="*/ 608997 h 2922431"/>
                <a:gd name="connsiteX228" fmla="*/ 299293 w 3951653"/>
                <a:gd name="connsiteY228" fmla="*/ 596346 h 2922431"/>
                <a:gd name="connsiteX229" fmla="*/ 298158 w 3951653"/>
                <a:gd name="connsiteY229" fmla="*/ 602581 h 2922431"/>
                <a:gd name="connsiteX230" fmla="*/ 155175 w 3951653"/>
                <a:gd name="connsiteY230" fmla="*/ 707684 h 2922431"/>
                <a:gd name="connsiteX231" fmla="*/ 0 w 3951653"/>
                <a:gd name="connsiteY231" fmla="*/ 535598 h 2922431"/>
                <a:gd name="connsiteX232" fmla="*/ 94774 w 3951653"/>
                <a:gd name="connsiteY232" fmla="*/ 377034 h 2922431"/>
                <a:gd name="connsiteX233" fmla="*/ 97290 w 3951653"/>
                <a:gd name="connsiteY233" fmla="*/ 376470 h 2922431"/>
                <a:gd name="connsiteX234" fmla="*/ 85618 w 3951653"/>
                <a:gd name="connsiteY234" fmla="*/ 349547 h 2922431"/>
                <a:gd name="connsiteX235" fmla="*/ 78211 w 3951653"/>
                <a:gd name="connsiteY235" fmla="*/ 295210 h 2922431"/>
                <a:gd name="connsiteX236" fmla="*/ 242980 w 3951653"/>
                <a:gd name="connsiteY236" fmla="*/ 112486 h 2922431"/>
                <a:gd name="connsiteX237" fmla="*/ 744717 w 3951653"/>
                <a:gd name="connsiteY237" fmla="*/ 7286 h 2922431"/>
                <a:gd name="connsiteX238" fmla="*/ 816726 w 3951653"/>
                <a:gd name="connsiteY238" fmla="*/ 95892 h 2922431"/>
                <a:gd name="connsiteX239" fmla="*/ 744717 w 3951653"/>
                <a:gd name="connsiteY239" fmla="*/ 184496 h 2922431"/>
                <a:gd name="connsiteX240" fmla="*/ 672710 w 3951653"/>
                <a:gd name="connsiteY240" fmla="*/ 95892 h 2922431"/>
                <a:gd name="connsiteX241" fmla="*/ 744717 w 3951653"/>
                <a:gd name="connsiteY241" fmla="*/ 7286 h 2922431"/>
                <a:gd name="connsiteX242" fmla="*/ 468892 w 3951653"/>
                <a:gd name="connsiteY242" fmla="*/ 0 h 2922431"/>
                <a:gd name="connsiteX243" fmla="*/ 517648 w 3951653"/>
                <a:gd name="connsiteY243" fmla="*/ 59995 h 2922431"/>
                <a:gd name="connsiteX244" fmla="*/ 468892 w 3951653"/>
                <a:gd name="connsiteY244" fmla="*/ 119990 h 2922431"/>
                <a:gd name="connsiteX245" fmla="*/ 420135 w 3951653"/>
                <a:gd name="connsiteY245" fmla="*/ 59995 h 2922431"/>
                <a:gd name="connsiteX246" fmla="*/ 468892 w 3951653"/>
                <a:gd name="connsiteY24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515466 w 3951653"/>
                <a:gd name="connsiteY96" fmla="*/ 2319175 h 2922431"/>
                <a:gd name="connsiteX97" fmla="*/ 2521281 w 3951653"/>
                <a:gd name="connsiteY97" fmla="*/ 2311398 h 2922431"/>
                <a:gd name="connsiteX98" fmla="*/ 2515466 w 3951653"/>
                <a:gd name="connsiteY98" fmla="*/ 2319175 h 2922431"/>
                <a:gd name="connsiteX99" fmla="*/ 1599382 w 3951653"/>
                <a:gd name="connsiteY99" fmla="*/ 1876398 h 2922431"/>
                <a:gd name="connsiteX100" fmla="*/ 1616049 w 3951653"/>
                <a:gd name="connsiteY100" fmla="*/ 1950619 h 2922431"/>
                <a:gd name="connsiteX101" fmla="*/ 1548006 w 3951653"/>
                <a:gd name="connsiteY101" fmla="*/ 2003007 h 2922431"/>
                <a:gd name="connsiteX102" fmla="*/ 1493239 w 3951653"/>
                <a:gd name="connsiteY102" fmla="*/ 1890685 h 2922431"/>
                <a:gd name="connsiteX103" fmla="*/ 1599382 w 3951653"/>
                <a:gd name="connsiteY103" fmla="*/ 1876398 h 2922431"/>
                <a:gd name="connsiteX104" fmla="*/ 1732390 w 3951653"/>
                <a:gd name="connsiteY104" fmla="*/ 1863029 h 2922431"/>
                <a:gd name="connsiteX105" fmla="*/ 1738740 w 3951653"/>
                <a:gd name="connsiteY105" fmla="*/ 1869378 h 2922431"/>
                <a:gd name="connsiteX106" fmla="*/ 1732390 w 3951653"/>
                <a:gd name="connsiteY106" fmla="*/ 1901128 h 2922431"/>
                <a:gd name="connsiteX107" fmla="*/ 1710165 w 3951653"/>
                <a:gd name="connsiteY107" fmla="*/ 1897953 h 2922431"/>
                <a:gd name="connsiteX108" fmla="*/ 1694289 w 3951653"/>
                <a:gd name="connsiteY108" fmla="*/ 1872553 h 2922431"/>
                <a:gd name="connsiteX109" fmla="*/ 1713340 w 3951653"/>
                <a:gd name="connsiteY109" fmla="*/ 1866203 h 2922431"/>
                <a:gd name="connsiteX110" fmla="*/ 1732390 w 3951653"/>
                <a:gd name="connsiteY110" fmla="*/ 1863029 h 2922431"/>
                <a:gd name="connsiteX111" fmla="*/ 3649111 w 3951653"/>
                <a:gd name="connsiteY111" fmla="*/ 2468545 h 2922431"/>
                <a:gd name="connsiteX112" fmla="*/ 3058294 w 3951653"/>
                <a:gd name="connsiteY112" fmla="*/ 2231734 h 2922431"/>
                <a:gd name="connsiteX113" fmla="*/ 3002716 w 3951653"/>
                <a:gd name="connsiteY113" fmla="*/ 2294561 h 2922431"/>
                <a:gd name="connsiteX114" fmla="*/ 3730550 w 3951653"/>
                <a:gd name="connsiteY114" fmla="*/ 2281715 h 2922431"/>
                <a:gd name="connsiteX115" fmla="*/ 3951653 w 3951653"/>
                <a:gd name="connsiteY115" fmla="*/ 2395278 h 2922431"/>
                <a:gd name="connsiteX116" fmla="*/ 3814637 w 3951653"/>
                <a:gd name="connsiteY116" fmla="*/ 2485460 h 2922431"/>
                <a:gd name="connsiteX117" fmla="*/ 3649111 w 3951653"/>
                <a:gd name="connsiteY117" fmla="*/ 2468545 h 2922431"/>
                <a:gd name="connsiteX118" fmla="*/ 1000369 w 3951653"/>
                <a:gd name="connsiteY118" fmla="*/ 1732290 h 2922431"/>
                <a:gd name="connsiteX119" fmla="*/ 978800 w 3951653"/>
                <a:gd name="connsiteY119" fmla="*/ 1918355 h 2922431"/>
                <a:gd name="connsiteX120" fmla="*/ 1026437 w 3951653"/>
                <a:gd name="connsiteY120" fmla="*/ 2099505 h 2922431"/>
                <a:gd name="connsiteX121" fmla="*/ 1048005 w 3951653"/>
                <a:gd name="connsiteY121" fmla="*/ 1913443 h 2922431"/>
                <a:gd name="connsiteX122" fmla="*/ 1000369 w 3951653"/>
                <a:gd name="connsiteY122" fmla="*/ 1732290 h 2922431"/>
                <a:gd name="connsiteX123" fmla="*/ 1660555 w 3951653"/>
                <a:gd name="connsiteY123" fmla="*/ 1553217 h 2922431"/>
                <a:gd name="connsiteX124" fmla="*/ 1738542 w 3951653"/>
                <a:gd name="connsiteY124" fmla="*/ 1603223 h 2922431"/>
                <a:gd name="connsiteX125" fmla="*/ 1717110 w 3951653"/>
                <a:gd name="connsiteY125" fmla="*/ 1715545 h 2922431"/>
                <a:gd name="connsiteX126" fmla="*/ 1617693 w 3951653"/>
                <a:gd name="connsiteY126" fmla="*/ 1644107 h 2922431"/>
                <a:gd name="connsiteX127" fmla="*/ 1660555 w 3951653"/>
                <a:gd name="connsiteY127" fmla="*/ 1553217 h 2922431"/>
                <a:gd name="connsiteX128" fmla="*/ 1119548 w 3951653"/>
                <a:gd name="connsiteY128" fmla="*/ 1458296 h 2922431"/>
                <a:gd name="connsiteX129" fmla="*/ 1104848 w 3951653"/>
                <a:gd name="connsiteY129" fmla="*/ 1759674 h 2922431"/>
                <a:gd name="connsiteX130" fmla="*/ 1161974 w 3951653"/>
                <a:gd name="connsiteY130" fmla="*/ 2055952 h 2922431"/>
                <a:gd name="connsiteX131" fmla="*/ 1176673 w 3951653"/>
                <a:gd name="connsiteY131" fmla="*/ 1754575 h 2922431"/>
                <a:gd name="connsiteX132" fmla="*/ 1119548 w 3951653"/>
                <a:gd name="connsiteY132" fmla="*/ 1458296 h 2922431"/>
                <a:gd name="connsiteX133" fmla="*/ 578603 w 3951653"/>
                <a:gd name="connsiteY133" fmla="*/ 1457544 h 2922431"/>
                <a:gd name="connsiteX134" fmla="*/ 618108 w 3951653"/>
                <a:gd name="connsiteY134" fmla="*/ 1506154 h 2922431"/>
                <a:gd name="connsiteX135" fmla="*/ 578603 w 3951653"/>
                <a:gd name="connsiteY135" fmla="*/ 1554764 h 2922431"/>
                <a:gd name="connsiteX136" fmla="*/ 539098 w 3951653"/>
                <a:gd name="connsiteY136" fmla="*/ 1506155 h 2922431"/>
                <a:gd name="connsiteX137" fmla="*/ 578603 w 3951653"/>
                <a:gd name="connsiteY137" fmla="*/ 1457544 h 2922431"/>
                <a:gd name="connsiteX138" fmla="*/ 1212801 w 3951653"/>
                <a:gd name="connsiteY138" fmla="*/ 1457091 h 2922431"/>
                <a:gd name="connsiteX139" fmla="*/ 1219094 w 3951653"/>
                <a:gd name="connsiteY139" fmla="*/ 1644295 h 2922431"/>
                <a:gd name="connsiteX140" fmla="*/ 1293097 w 3951653"/>
                <a:gd name="connsiteY140" fmla="*/ 1816367 h 2922431"/>
                <a:gd name="connsiteX141" fmla="*/ 1286804 w 3951653"/>
                <a:gd name="connsiteY141" fmla="*/ 1629164 h 2922431"/>
                <a:gd name="connsiteX142" fmla="*/ 1212801 w 3951653"/>
                <a:gd name="connsiteY142" fmla="*/ 1457091 h 2922431"/>
                <a:gd name="connsiteX143" fmla="*/ 394346 w 3951653"/>
                <a:gd name="connsiteY143" fmla="*/ 1303027 h 2922431"/>
                <a:gd name="connsiteX144" fmla="*/ 464328 w 3951653"/>
                <a:gd name="connsiteY144" fmla="*/ 1389139 h 2922431"/>
                <a:gd name="connsiteX145" fmla="*/ 394346 w 3951653"/>
                <a:gd name="connsiteY145" fmla="*/ 1475252 h 2922431"/>
                <a:gd name="connsiteX146" fmla="*/ 324364 w 3951653"/>
                <a:gd name="connsiteY146" fmla="*/ 1389139 h 2922431"/>
                <a:gd name="connsiteX147" fmla="*/ 394346 w 3951653"/>
                <a:gd name="connsiteY147" fmla="*/ 1303027 h 2922431"/>
                <a:gd name="connsiteX148" fmla="*/ 1584951 w 3951653"/>
                <a:gd name="connsiteY148" fmla="*/ 1184397 h 2922431"/>
                <a:gd name="connsiteX149" fmla="*/ 1057908 w 3951653"/>
                <a:gd name="connsiteY149" fmla="*/ 2502857 h 2922431"/>
                <a:gd name="connsiteX150" fmla="*/ 1523378 w 3951653"/>
                <a:gd name="connsiteY150" fmla="*/ 2559844 h 2922431"/>
                <a:gd name="connsiteX151" fmla="*/ 1933739 w 3951653"/>
                <a:gd name="connsiteY151" fmla="*/ 1517606 h 2922431"/>
                <a:gd name="connsiteX152" fmla="*/ 1584951 w 3951653"/>
                <a:gd name="connsiteY152" fmla="*/ 1184397 h 2922431"/>
                <a:gd name="connsiteX153" fmla="*/ 405497 w 3951653"/>
                <a:gd name="connsiteY153" fmla="*/ 1063408 h 2922431"/>
                <a:gd name="connsiteX154" fmla="*/ 438833 w 3951653"/>
                <a:gd name="connsiteY154" fmla="*/ 1168585 h 2922431"/>
                <a:gd name="connsiteX155" fmla="*/ 306496 w 3951653"/>
                <a:gd name="connsiteY155" fmla="*/ 1223354 h 2922431"/>
                <a:gd name="connsiteX156" fmla="*/ 251323 w 3951653"/>
                <a:gd name="connsiteY156" fmla="*/ 1105347 h 2922431"/>
                <a:gd name="connsiteX157" fmla="*/ 289827 w 3951653"/>
                <a:gd name="connsiteY157" fmla="*/ 1094364 h 2922431"/>
                <a:gd name="connsiteX158" fmla="*/ 405497 w 3951653"/>
                <a:gd name="connsiteY158" fmla="*/ 1063408 h 2922431"/>
                <a:gd name="connsiteX159" fmla="*/ 1358748 w 3951653"/>
                <a:gd name="connsiteY159" fmla="*/ 992093 h 2922431"/>
                <a:gd name="connsiteX160" fmla="*/ 1214732 w 3951653"/>
                <a:gd name="connsiteY160" fmla="*/ 1138002 h 2922431"/>
                <a:gd name="connsiteX161" fmla="*/ 1358747 w 3951653"/>
                <a:gd name="connsiteY161" fmla="*/ 1283911 h 2922431"/>
                <a:gd name="connsiteX162" fmla="*/ 1502763 w 3951653"/>
                <a:gd name="connsiteY162" fmla="*/ 1138003 h 2922431"/>
                <a:gd name="connsiteX163" fmla="*/ 1358748 w 3951653"/>
                <a:gd name="connsiteY163" fmla="*/ 992093 h 2922431"/>
                <a:gd name="connsiteX164" fmla="*/ 1287889 w 3951653"/>
                <a:gd name="connsiteY164" fmla="*/ 812101 h 2922431"/>
                <a:gd name="connsiteX165" fmla="*/ 1586339 w 3951653"/>
                <a:gd name="connsiteY165" fmla="*/ 926401 h 2922431"/>
                <a:gd name="connsiteX166" fmla="*/ 1586093 w 3951653"/>
                <a:gd name="connsiteY166" fmla="*/ 1014410 h 2922431"/>
                <a:gd name="connsiteX167" fmla="*/ 2054578 w 3951653"/>
                <a:gd name="connsiteY167" fmla="*/ 1474785 h 2922431"/>
                <a:gd name="connsiteX168" fmla="*/ 1597377 w 3951653"/>
                <a:gd name="connsiteY168" fmla="*/ 2671183 h 2922431"/>
                <a:gd name="connsiteX169" fmla="*/ 967214 w 3951653"/>
                <a:gd name="connsiteY169" fmla="*/ 2653602 h 2922431"/>
                <a:gd name="connsiteX170" fmla="*/ 891013 w 3951653"/>
                <a:gd name="connsiteY170" fmla="*/ 2704402 h 2922431"/>
                <a:gd name="connsiteX171" fmla="*/ 585968 w 3951653"/>
                <a:gd name="connsiteY171" fmla="*/ 2572757 h 2922431"/>
                <a:gd name="connsiteX172" fmla="*/ 1287889 w 3951653"/>
                <a:gd name="connsiteY172" fmla="*/ 812101 h 2922431"/>
                <a:gd name="connsiteX173" fmla="*/ 843388 w 3951653"/>
                <a:gd name="connsiteY173" fmla="*/ 697804 h 2922431"/>
                <a:gd name="connsiteX174" fmla="*/ 1081514 w 3951653"/>
                <a:gd name="connsiteY174" fmla="*/ 783529 h 2922431"/>
                <a:gd name="connsiteX175" fmla="*/ 1119950 w 3951653"/>
                <a:gd name="connsiteY175" fmla="*/ 731107 h 2922431"/>
                <a:gd name="connsiteX176" fmla="*/ 1221478 w 3951653"/>
                <a:gd name="connsiteY176" fmla="*/ 768758 h 2922431"/>
                <a:gd name="connsiteX177" fmla="*/ 523973 w 3951653"/>
                <a:gd name="connsiteY177" fmla="*/ 2544684 h 2922431"/>
                <a:gd name="connsiteX178" fmla="*/ 431971 w 3951653"/>
                <a:gd name="connsiteY178" fmla="*/ 2500684 h 2922431"/>
                <a:gd name="connsiteX179" fmla="*/ 433814 w 3951653"/>
                <a:gd name="connsiteY179" fmla="*/ 2434530 h 2922431"/>
                <a:gd name="connsiteX180" fmla="*/ 198863 w 3951653"/>
                <a:gd name="connsiteY180" fmla="*/ 2304353 h 2922431"/>
                <a:gd name="connsiteX181" fmla="*/ 275064 w 3951653"/>
                <a:gd name="connsiteY181" fmla="*/ 2101154 h 2922431"/>
                <a:gd name="connsiteX182" fmla="*/ 551289 w 3951653"/>
                <a:gd name="connsiteY182" fmla="*/ 2158304 h 2922431"/>
                <a:gd name="connsiteX183" fmla="*/ 976738 w 3951653"/>
                <a:gd name="connsiteY183" fmla="*/ 1075629 h 2922431"/>
                <a:gd name="connsiteX184" fmla="*/ 735438 w 3951653"/>
                <a:gd name="connsiteY184" fmla="*/ 901004 h 2922431"/>
                <a:gd name="connsiteX185" fmla="*/ 843388 w 3951653"/>
                <a:gd name="connsiteY185" fmla="*/ 697804 h 2922431"/>
                <a:gd name="connsiteX186" fmla="*/ 242980 w 3951653"/>
                <a:gd name="connsiteY186" fmla="*/ 112486 h 2922431"/>
                <a:gd name="connsiteX187" fmla="*/ 394801 w 3951653"/>
                <a:gd name="connsiteY187" fmla="*/ 224085 h 2922431"/>
                <a:gd name="connsiteX188" fmla="*/ 400738 w 3951653"/>
                <a:gd name="connsiteY188" fmla="*/ 256697 h 2922431"/>
                <a:gd name="connsiteX189" fmla="*/ 440959 w 3951653"/>
                <a:gd name="connsiteY189" fmla="*/ 226623 h 2922431"/>
                <a:gd name="connsiteX190" fmla="*/ 505094 w 3951653"/>
                <a:gd name="connsiteY190" fmla="*/ 212264 h 2922431"/>
                <a:gd name="connsiteX191" fmla="*/ 656915 w 3951653"/>
                <a:gd name="connsiteY191" fmla="*/ 323864 h 2922431"/>
                <a:gd name="connsiteX192" fmla="*/ 663539 w 3951653"/>
                <a:gd name="connsiteY192" fmla="*/ 360256 h 2922431"/>
                <a:gd name="connsiteX193" fmla="*/ 673915 w 3951653"/>
                <a:gd name="connsiteY193" fmla="*/ 343187 h 2922431"/>
                <a:gd name="connsiteX194" fmla="*/ 748170 w 3951653"/>
                <a:gd name="connsiteY194" fmla="*/ 309079 h 2922431"/>
                <a:gd name="connsiteX195" fmla="*/ 853181 w 3951653"/>
                <a:gd name="connsiteY195" fmla="*/ 425533 h 2922431"/>
                <a:gd name="connsiteX196" fmla="*/ 748169 w 3951653"/>
                <a:gd name="connsiteY196" fmla="*/ 541989 h 2922431"/>
                <a:gd name="connsiteX197" fmla="*/ 707295 w 3951653"/>
                <a:gd name="connsiteY197" fmla="*/ 532836 h 2922431"/>
                <a:gd name="connsiteX198" fmla="*/ 696429 w 3951653"/>
                <a:gd name="connsiteY198" fmla="*/ 524713 h 2922431"/>
                <a:gd name="connsiteX199" fmla="*/ 691585 w 3951653"/>
                <a:gd name="connsiteY199" fmla="*/ 551323 h 2922431"/>
                <a:gd name="connsiteX200" fmla="*/ 594826 w 3951653"/>
                <a:gd name="connsiteY200" fmla="*/ 622449 h 2922431"/>
                <a:gd name="connsiteX201" fmla="*/ 568123 w 3951653"/>
                <a:gd name="connsiteY201" fmla="*/ 616471 h 2922431"/>
                <a:gd name="connsiteX202" fmla="*/ 567828 w 3951653"/>
                <a:gd name="connsiteY202" fmla="*/ 618092 h 2922431"/>
                <a:gd name="connsiteX203" fmla="*/ 529782 w 3951653"/>
                <a:gd name="connsiteY203" fmla="*/ 669328 h 2922431"/>
                <a:gd name="connsiteX204" fmla="*/ 518483 w 3951653"/>
                <a:gd name="connsiteY204" fmla="*/ 675352 h 2922431"/>
                <a:gd name="connsiteX205" fmla="*/ 524696 w 3951653"/>
                <a:gd name="connsiteY205" fmla="*/ 685570 h 2922431"/>
                <a:gd name="connsiteX206" fmla="*/ 532948 w 3951653"/>
                <a:gd name="connsiteY206" fmla="*/ 730900 h 2922431"/>
                <a:gd name="connsiteX207" fmla="*/ 468812 w 3951653"/>
                <a:gd name="connsiteY207" fmla="*/ 838202 h 2922431"/>
                <a:gd name="connsiteX208" fmla="*/ 452434 w 3951653"/>
                <a:gd name="connsiteY208" fmla="*/ 841869 h 2922431"/>
                <a:gd name="connsiteX209" fmla="*/ 448649 w 3951653"/>
                <a:gd name="connsiteY209" fmla="*/ 862662 h 2922431"/>
                <a:gd name="connsiteX210" fmla="*/ 392765 w 3951653"/>
                <a:gd name="connsiteY210" fmla="*/ 924634 h 2922431"/>
                <a:gd name="connsiteX211" fmla="*/ 358642 w 3951653"/>
                <a:gd name="connsiteY211" fmla="*/ 932274 h 2922431"/>
                <a:gd name="connsiteX212" fmla="*/ 366018 w 3951653"/>
                <a:gd name="connsiteY212" fmla="*/ 972796 h 2922431"/>
                <a:gd name="connsiteX213" fmla="*/ 261008 w 3951653"/>
                <a:gd name="connsiteY213" fmla="*/ 1089251 h 2922431"/>
                <a:gd name="connsiteX214" fmla="*/ 155996 w 3951653"/>
                <a:gd name="connsiteY214" fmla="*/ 972797 h 2922431"/>
                <a:gd name="connsiteX215" fmla="*/ 220133 w 3951653"/>
                <a:gd name="connsiteY215" fmla="*/ 865493 h 2922431"/>
                <a:gd name="connsiteX216" fmla="*/ 254256 w 3951653"/>
                <a:gd name="connsiteY216" fmla="*/ 857853 h 2922431"/>
                <a:gd name="connsiteX217" fmla="*/ 246879 w 3951653"/>
                <a:gd name="connsiteY217" fmla="*/ 817332 h 2922431"/>
                <a:gd name="connsiteX218" fmla="*/ 311015 w 3951653"/>
                <a:gd name="connsiteY218" fmla="*/ 710029 h 2922431"/>
                <a:gd name="connsiteX219" fmla="*/ 327394 w 3951653"/>
                <a:gd name="connsiteY219" fmla="*/ 706361 h 2922431"/>
                <a:gd name="connsiteX220" fmla="*/ 331178 w 3951653"/>
                <a:gd name="connsiteY220" fmla="*/ 685570 h 2922431"/>
                <a:gd name="connsiteX221" fmla="*/ 353683 w 3951653"/>
                <a:gd name="connsiteY221" fmla="*/ 648553 h 2922431"/>
                <a:gd name="connsiteX222" fmla="*/ 380150 w 3951653"/>
                <a:gd name="connsiteY222" fmla="*/ 628764 h 2922431"/>
                <a:gd name="connsiteX223" fmla="*/ 374311 w 3951653"/>
                <a:gd name="connsiteY223" fmla="*/ 618091 h 2922431"/>
                <a:gd name="connsiteX224" fmla="*/ 373872 w 3951653"/>
                <a:gd name="connsiteY224" fmla="*/ 615681 h 2922431"/>
                <a:gd name="connsiteX225" fmla="*/ 369166 w 3951653"/>
                <a:gd name="connsiteY225" fmla="*/ 616734 h 2922431"/>
                <a:gd name="connsiteX226" fmla="*/ 323023 w 3951653"/>
                <a:gd name="connsiteY226" fmla="*/ 608997 h 2922431"/>
                <a:gd name="connsiteX227" fmla="*/ 299293 w 3951653"/>
                <a:gd name="connsiteY227" fmla="*/ 596346 h 2922431"/>
                <a:gd name="connsiteX228" fmla="*/ 298158 w 3951653"/>
                <a:gd name="connsiteY228" fmla="*/ 602581 h 2922431"/>
                <a:gd name="connsiteX229" fmla="*/ 155175 w 3951653"/>
                <a:gd name="connsiteY229" fmla="*/ 707684 h 2922431"/>
                <a:gd name="connsiteX230" fmla="*/ 0 w 3951653"/>
                <a:gd name="connsiteY230" fmla="*/ 535598 h 2922431"/>
                <a:gd name="connsiteX231" fmla="*/ 94774 w 3951653"/>
                <a:gd name="connsiteY231" fmla="*/ 377034 h 2922431"/>
                <a:gd name="connsiteX232" fmla="*/ 97290 w 3951653"/>
                <a:gd name="connsiteY232" fmla="*/ 376470 h 2922431"/>
                <a:gd name="connsiteX233" fmla="*/ 85618 w 3951653"/>
                <a:gd name="connsiteY233" fmla="*/ 349547 h 2922431"/>
                <a:gd name="connsiteX234" fmla="*/ 78211 w 3951653"/>
                <a:gd name="connsiteY234" fmla="*/ 295210 h 2922431"/>
                <a:gd name="connsiteX235" fmla="*/ 242980 w 3951653"/>
                <a:gd name="connsiteY235" fmla="*/ 112486 h 2922431"/>
                <a:gd name="connsiteX236" fmla="*/ 744717 w 3951653"/>
                <a:gd name="connsiteY236" fmla="*/ 7286 h 2922431"/>
                <a:gd name="connsiteX237" fmla="*/ 816726 w 3951653"/>
                <a:gd name="connsiteY237" fmla="*/ 95892 h 2922431"/>
                <a:gd name="connsiteX238" fmla="*/ 744717 w 3951653"/>
                <a:gd name="connsiteY238" fmla="*/ 184496 h 2922431"/>
                <a:gd name="connsiteX239" fmla="*/ 672710 w 3951653"/>
                <a:gd name="connsiteY239" fmla="*/ 95892 h 2922431"/>
                <a:gd name="connsiteX240" fmla="*/ 744717 w 3951653"/>
                <a:gd name="connsiteY240" fmla="*/ 7286 h 2922431"/>
                <a:gd name="connsiteX241" fmla="*/ 468892 w 3951653"/>
                <a:gd name="connsiteY241" fmla="*/ 0 h 2922431"/>
                <a:gd name="connsiteX242" fmla="*/ 517648 w 3951653"/>
                <a:gd name="connsiteY242" fmla="*/ 59995 h 2922431"/>
                <a:gd name="connsiteX243" fmla="*/ 468892 w 3951653"/>
                <a:gd name="connsiteY243" fmla="*/ 119990 h 2922431"/>
                <a:gd name="connsiteX244" fmla="*/ 420135 w 3951653"/>
                <a:gd name="connsiteY244" fmla="*/ 59995 h 2922431"/>
                <a:gd name="connsiteX245" fmla="*/ 468892 w 3951653"/>
                <a:gd name="connsiteY24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58294 w 3951653"/>
                <a:gd name="connsiteY109" fmla="*/ 2231734 h 2922431"/>
                <a:gd name="connsiteX110" fmla="*/ 3002716 w 3951653"/>
                <a:gd name="connsiteY110" fmla="*/ 2294561 h 2922431"/>
                <a:gd name="connsiteX111" fmla="*/ 3730550 w 3951653"/>
                <a:gd name="connsiteY111" fmla="*/ 2281715 h 2922431"/>
                <a:gd name="connsiteX112" fmla="*/ 3951653 w 3951653"/>
                <a:gd name="connsiteY112" fmla="*/ 2395278 h 2922431"/>
                <a:gd name="connsiteX113" fmla="*/ 3814637 w 3951653"/>
                <a:gd name="connsiteY113" fmla="*/ 2485460 h 2922431"/>
                <a:gd name="connsiteX114" fmla="*/ 3649111 w 3951653"/>
                <a:gd name="connsiteY114" fmla="*/ 2468545 h 2922431"/>
                <a:gd name="connsiteX115" fmla="*/ 1000369 w 3951653"/>
                <a:gd name="connsiteY115" fmla="*/ 1732290 h 2922431"/>
                <a:gd name="connsiteX116" fmla="*/ 978800 w 3951653"/>
                <a:gd name="connsiteY116" fmla="*/ 1918355 h 2922431"/>
                <a:gd name="connsiteX117" fmla="*/ 1026437 w 3951653"/>
                <a:gd name="connsiteY117" fmla="*/ 2099505 h 2922431"/>
                <a:gd name="connsiteX118" fmla="*/ 1048005 w 3951653"/>
                <a:gd name="connsiteY118" fmla="*/ 1913443 h 2922431"/>
                <a:gd name="connsiteX119" fmla="*/ 1000369 w 3951653"/>
                <a:gd name="connsiteY119" fmla="*/ 1732290 h 2922431"/>
                <a:gd name="connsiteX120" fmla="*/ 1660555 w 3951653"/>
                <a:gd name="connsiteY120" fmla="*/ 1553217 h 2922431"/>
                <a:gd name="connsiteX121" fmla="*/ 1738542 w 3951653"/>
                <a:gd name="connsiteY121" fmla="*/ 1603223 h 2922431"/>
                <a:gd name="connsiteX122" fmla="*/ 1717110 w 3951653"/>
                <a:gd name="connsiteY122" fmla="*/ 1715545 h 2922431"/>
                <a:gd name="connsiteX123" fmla="*/ 1617693 w 3951653"/>
                <a:gd name="connsiteY123" fmla="*/ 1644107 h 2922431"/>
                <a:gd name="connsiteX124" fmla="*/ 1660555 w 3951653"/>
                <a:gd name="connsiteY124" fmla="*/ 1553217 h 2922431"/>
                <a:gd name="connsiteX125" fmla="*/ 1119548 w 3951653"/>
                <a:gd name="connsiteY125" fmla="*/ 1458296 h 2922431"/>
                <a:gd name="connsiteX126" fmla="*/ 1104848 w 3951653"/>
                <a:gd name="connsiteY126" fmla="*/ 1759674 h 2922431"/>
                <a:gd name="connsiteX127" fmla="*/ 1161974 w 3951653"/>
                <a:gd name="connsiteY127" fmla="*/ 2055952 h 2922431"/>
                <a:gd name="connsiteX128" fmla="*/ 1176673 w 3951653"/>
                <a:gd name="connsiteY128" fmla="*/ 1754575 h 2922431"/>
                <a:gd name="connsiteX129" fmla="*/ 1119548 w 3951653"/>
                <a:gd name="connsiteY129" fmla="*/ 1458296 h 2922431"/>
                <a:gd name="connsiteX130" fmla="*/ 578603 w 3951653"/>
                <a:gd name="connsiteY130" fmla="*/ 1457544 h 2922431"/>
                <a:gd name="connsiteX131" fmla="*/ 618108 w 3951653"/>
                <a:gd name="connsiteY131" fmla="*/ 1506154 h 2922431"/>
                <a:gd name="connsiteX132" fmla="*/ 578603 w 3951653"/>
                <a:gd name="connsiteY132" fmla="*/ 1554764 h 2922431"/>
                <a:gd name="connsiteX133" fmla="*/ 539098 w 3951653"/>
                <a:gd name="connsiteY133" fmla="*/ 1506155 h 2922431"/>
                <a:gd name="connsiteX134" fmla="*/ 578603 w 3951653"/>
                <a:gd name="connsiteY134" fmla="*/ 1457544 h 2922431"/>
                <a:gd name="connsiteX135" fmla="*/ 1212801 w 3951653"/>
                <a:gd name="connsiteY135" fmla="*/ 1457091 h 2922431"/>
                <a:gd name="connsiteX136" fmla="*/ 1219094 w 3951653"/>
                <a:gd name="connsiteY136" fmla="*/ 1644295 h 2922431"/>
                <a:gd name="connsiteX137" fmla="*/ 1293097 w 3951653"/>
                <a:gd name="connsiteY137" fmla="*/ 1816367 h 2922431"/>
                <a:gd name="connsiteX138" fmla="*/ 1286804 w 3951653"/>
                <a:gd name="connsiteY138" fmla="*/ 1629164 h 2922431"/>
                <a:gd name="connsiteX139" fmla="*/ 1212801 w 3951653"/>
                <a:gd name="connsiteY139" fmla="*/ 1457091 h 2922431"/>
                <a:gd name="connsiteX140" fmla="*/ 394346 w 3951653"/>
                <a:gd name="connsiteY140" fmla="*/ 1303027 h 2922431"/>
                <a:gd name="connsiteX141" fmla="*/ 464328 w 3951653"/>
                <a:gd name="connsiteY141" fmla="*/ 1389139 h 2922431"/>
                <a:gd name="connsiteX142" fmla="*/ 394346 w 3951653"/>
                <a:gd name="connsiteY142" fmla="*/ 1475252 h 2922431"/>
                <a:gd name="connsiteX143" fmla="*/ 324364 w 3951653"/>
                <a:gd name="connsiteY143" fmla="*/ 1389139 h 2922431"/>
                <a:gd name="connsiteX144" fmla="*/ 394346 w 3951653"/>
                <a:gd name="connsiteY144" fmla="*/ 1303027 h 2922431"/>
                <a:gd name="connsiteX145" fmla="*/ 1584951 w 3951653"/>
                <a:gd name="connsiteY145" fmla="*/ 1184397 h 2922431"/>
                <a:gd name="connsiteX146" fmla="*/ 1057908 w 3951653"/>
                <a:gd name="connsiteY146" fmla="*/ 2502857 h 2922431"/>
                <a:gd name="connsiteX147" fmla="*/ 1523378 w 3951653"/>
                <a:gd name="connsiteY147" fmla="*/ 2559844 h 2922431"/>
                <a:gd name="connsiteX148" fmla="*/ 1933739 w 3951653"/>
                <a:gd name="connsiteY148" fmla="*/ 1517606 h 2922431"/>
                <a:gd name="connsiteX149" fmla="*/ 1584951 w 3951653"/>
                <a:gd name="connsiteY149" fmla="*/ 1184397 h 2922431"/>
                <a:gd name="connsiteX150" fmla="*/ 405497 w 3951653"/>
                <a:gd name="connsiteY150" fmla="*/ 1063408 h 2922431"/>
                <a:gd name="connsiteX151" fmla="*/ 438833 w 3951653"/>
                <a:gd name="connsiteY151" fmla="*/ 1168585 h 2922431"/>
                <a:gd name="connsiteX152" fmla="*/ 306496 w 3951653"/>
                <a:gd name="connsiteY152" fmla="*/ 1223354 h 2922431"/>
                <a:gd name="connsiteX153" fmla="*/ 251323 w 3951653"/>
                <a:gd name="connsiteY153" fmla="*/ 1105347 h 2922431"/>
                <a:gd name="connsiteX154" fmla="*/ 289827 w 3951653"/>
                <a:gd name="connsiteY154" fmla="*/ 1094364 h 2922431"/>
                <a:gd name="connsiteX155" fmla="*/ 405497 w 3951653"/>
                <a:gd name="connsiteY155" fmla="*/ 1063408 h 2922431"/>
                <a:gd name="connsiteX156" fmla="*/ 1358748 w 3951653"/>
                <a:gd name="connsiteY156" fmla="*/ 992093 h 2922431"/>
                <a:gd name="connsiteX157" fmla="*/ 1214732 w 3951653"/>
                <a:gd name="connsiteY157" fmla="*/ 1138002 h 2922431"/>
                <a:gd name="connsiteX158" fmla="*/ 1358747 w 3951653"/>
                <a:gd name="connsiteY158" fmla="*/ 1283911 h 2922431"/>
                <a:gd name="connsiteX159" fmla="*/ 1502763 w 3951653"/>
                <a:gd name="connsiteY159" fmla="*/ 1138003 h 2922431"/>
                <a:gd name="connsiteX160" fmla="*/ 1358748 w 3951653"/>
                <a:gd name="connsiteY160" fmla="*/ 992093 h 2922431"/>
                <a:gd name="connsiteX161" fmla="*/ 1287889 w 3951653"/>
                <a:gd name="connsiteY161" fmla="*/ 812101 h 2922431"/>
                <a:gd name="connsiteX162" fmla="*/ 1586339 w 3951653"/>
                <a:gd name="connsiteY162" fmla="*/ 926401 h 2922431"/>
                <a:gd name="connsiteX163" fmla="*/ 1586093 w 3951653"/>
                <a:gd name="connsiteY163" fmla="*/ 1014410 h 2922431"/>
                <a:gd name="connsiteX164" fmla="*/ 2054578 w 3951653"/>
                <a:gd name="connsiteY164" fmla="*/ 1474785 h 2922431"/>
                <a:gd name="connsiteX165" fmla="*/ 1597377 w 3951653"/>
                <a:gd name="connsiteY165" fmla="*/ 2671183 h 2922431"/>
                <a:gd name="connsiteX166" fmla="*/ 967214 w 3951653"/>
                <a:gd name="connsiteY166" fmla="*/ 2653602 h 2922431"/>
                <a:gd name="connsiteX167" fmla="*/ 891013 w 3951653"/>
                <a:gd name="connsiteY167" fmla="*/ 2704402 h 2922431"/>
                <a:gd name="connsiteX168" fmla="*/ 585968 w 3951653"/>
                <a:gd name="connsiteY168" fmla="*/ 2572757 h 2922431"/>
                <a:gd name="connsiteX169" fmla="*/ 1287889 w 3951653"/>
                <a:gd name="connsiteY169" fmla="*/ 812101 h 2922431"/>
                <a:gd name="connsiteX170" fmla="*/ 843388 w 3951653"/>
                <a:gd name="connsiteY170" fmla="*/ 697804 h 2922431"/>
                <a:gd name="connsiteX171" fmla="*/ 1081514 w 3951653"/>
                <a:gd name="connsiteY171" fmla="*/ 783529 h 2922431"/>
                <a:gd name="connsiteX172" fmla="*/ 1119950 w 3951653"/>
                <a:gd name="connsiteY172" fmla="*/ 731107 h 2922431"/>
                <a:gd name="connsiteX173" fmla="*/ 1221478 w 3951653"/>
                <a:gd name="connsiteY173" fmla="*/ 768758 h 2922431"/>
                <a:gd name="connsiteX174" fmla="*/ 523973 w 3951653"/>
                <a:gd name="connsiteY174" fmla="*/ 2544684 h 2922431"/>
                <a:gd name="connsiteX175" fmla="*/ 431971 w 3951653"/>
                <a:gd name="connsiteY175" fmla="*/ 2500684 h 2922431"/>
                <a:gd name="connsiteX176" fmla="*/ 433814 w 3951653"/>
                <a:gd name="connsiteY176" fmla="*/ 2434530 h 2922431"/>
                <a:gd name="connsiteX177" fmla="*/ 198863 w 3951653"/>
                <a:gd name="connsiteY177" fmla="*/ 2304353 h 2922431"/>
                <a:gd name="connsiteX178" fmla="*/ 275064 w 3951653"/>
                <a:gd name="connsiteY178" fmla="*/ 2101154 h 2922431"/>
                <a:gd name="connsiteX179" fmla="*/ 551289 w 3951653"/>
                <a:gd name="connsiteY179" fmla="*/ 2158304 h 2922431"/>
                <a:gd name="connsiteX180" fmla="*/ 976738 w 3951653"/>
                <a:gd name="connsiteY180" fmla="*/ 1075629 h 2922431"/>
                <a:gd name="connsiteX181" fmla="*/ 735438 w 3951653"/>
                <a:gd name="connsiteY181" fmla="*/ 901004 h 2922431"/>
                <a:gd name="connsiteX182" fmla="*/ 843388 w 3951653"/>
                <a:gd name="connsiteY182" fmla="*/ 697804 h 2922431"/>
                <a:gd name="connsiteX183" fmla="*/ 242980 w 3951653"/>
                <a:gd name="connsiteY183" fmla="*/ 112486 h 2922431"/>
                <a:gd name="connsiteX184" fmla="*/ 394801 w 3951653"/>
                <a:gd name="connsiteY184" fmla="*/ 224085 h 2922431"/>
                <a:gd name="connsiteX185" fmla="*/ 400738 w 3951653"/>
                <a:gd name="connsiteY185" fmla="*/ 256697 h 2922431"/>
                <a:gd name="connsiteX186" fmla="*/ 440959 w 3951653"/>
                <a:gd name="connsiteY186" fmla="*/ 226623 h 2922431"/>
                <a:gd name="connsiteX187" fmla="*/ 505094 w 3951653"/>
                <a:gd name="connsiteY187" fmla="*/ 212264 h 2922431"/>
                <a:gd name="connsiteX188" fmla="*/ 656915 w 3951653"/>
                <a:gd name="connsiteY188" fmla="*/ 323864 h 2922431"/>
                <a:gd name="connsiteX189" fmla="*/ 663539 w 3951653"/>
                <a:gd name="connsiteY189" fmla="*/ 360256 h 2922431"/>
                <a:gd name="connsiteX190" fmla="*/ 673915 w 3951653"/>
                <a:gd name="connsiteY190" fmla="*/ 343187 h 2922431"/>
                <a:gd name="connsiteX191" fmla="*/ 748170 w 3951653"/>
                <a:gd name="connsiteY191" fmla="*/ 309079 h 2922431"/>
                <a:gd name="connsiteX192" fmla="*/ 853181 w 3951653"/>
                <a:gd name="connsiteY192" fmla="*/ 425533 h 2922431"/>
                <a:gd name="connsiteX193" fmla="*/ 748169 w 3951653"/>
                <a:gd name="connsiteY193" fmla="*/ 541989 h 2922431"/>
                <a:gd name="connsiteX194" fmla="*/ 707295 w 3951653"/>
                <a:gd name="connsiteY194" fmla="*/ 532836 h 2922431"/>
                <a:gd name="connsiteX195" fmla="*/ 696429 w 3951653"/>
                <a:gd name="connsiteY195" fmla="*/ 524713 h 2922431"/>
                <a:gd name="connsiteX196" fmla="*/ 691585 w 3951653"/>
                <a:gd name="connsiteY196" fmla="*/ 551323 h 2922431"/>
                <a:gd name="connsiteX197" fmla="*/ 594826 w 3951653"/>
                <a:gd name="connsiteY197" fmla="*/ 622449 h 2922431"/>
                <a:gd name="connsiteX198" fmla="*/ 568123 w 3951653"/>
                <a:gd name="connsiteY198" fmla="*/ 616471 h 2922431"/>
                <a:gd name="connsiteX199" fmla="*/ 567828 w 3951653"/>
                <a:gd name="connsiteY199" fmla="*/ 618092 h 2922431"/>
                <a:gd name="connsiteX200" fmla="*/ 529782 w 3951653"/>
                <a:gd name="connsiteY200" fmla="*/ 669328 h 2922431"/>
                <a:gd name="connsiteX201" fmla="*/ 518483 w 3951653"/>
                <a:gd name="connsiteY201" fmla="*/ 675352 h 2922431"/>
                <a:gd name="connsiteX202" fmla="*/ 524696 w 3951653"/>
                <a:gd name="connsiteY202" fmla="*/ 685570 h 2922431"/>
                <a:gd name="connsiteX203" fmla="*/ 532948 w 3951653"/>
                <a:gd name="connsiteY203" fmla="*/ 730900 h 2922431"/>
                <a:gd name="connsiteX204" fmla="*/ 468812 w 3951653"/>
                <a:gd name="connsiteY204" fmla="*/ 838202 h 2922431"/>
                <a:gd name="connsiteX205" fmla="*/ 452434 w 3951653"/>
                <a:gd name="connsiteY205" fmla="*/ 841869 h 2922431"/>
                <a:gd name="connsiteX206" fmla="*/ 448649 w 3951653"/>
                <a:gd name="connsiteY206" fmla="*/ 862662 h 2922431"/>
                <a:gd name="connsiteX207" fmla="*/ 392765 w 3951653"/>
                <a:gd name="connsiteY207" fmla="*/ 924634 h 2922431"/>
                <a:gd name="connsiteX208" fmla="*/ 358642 w 3951653"/>
                <a:gd name="connsiteY208" fmla="*/ 932274 h 2922431"/>
                <a:gd name="connsiteX209" fmla="*/ 366018 w 3951653"/>
                <a:gd name="connsiteY209" fmla="*/ 972796 h 2922431"/>
                <a:gd name="connsiteX210" fmla="*/ 261008 w 3951653"/>
                <a:gd name="connsiteY210" fmla="*/ 1089251 h 2922431"/>
                <a:gd name="connsiteX211" fmla="*/ 155996 w 3951653"/>
                <a:gd name="connsiteY211" fmla="*/ 972797 h 2922431"/>
                <a:gd name="connsiteX212" fmla="*/ 220133 w 3951653"/>
                <a:gd name="connsiteY212" fmla="*/ 865493 h 2922431"/>
                <a:gd name="connsiteX213" fmla="*/ 254256 w 3951653"/>
                <a:gd name="connsiteY213" fmla="*/ 857853 h 2922431"/>
                <a:gd name="connsiteX214" fmla="*/ 246879 w 3951653"/>
                <a:gd name="connsiteY214" fmla="*/ 817332 h 2922431"/>
                <a:gd name="connsiteX215" fmla="*/ 311015 w 3951653"/>
                <a:gd name="connsiteY215" fmla="*/ 710029 h 2922431"/>
                <a:gd name="connsiteX216" fmla="*/ 327394 w 3951653"/>
                <a:gd name="connsiteY216" fmla="*/ 706361 h 2922431"/>
                <a:gd name="connsiteX217" fmla="*/ 331178 w 3951653"/>
                <a:gd name="connsiteY217" fmla="*/ 685570 h 2922431"/>
                <a:gd name="connsiteX218" fmla="*/ 353683 w 3951653"/>
                <a:gd name="connsiteY218" fmla="*/ 648553 h 2922431"/>
                <a:gd name="connsiteX219" fmla="*/ 380150 w 3951653"/>
                <a:gd name="connsiteY219" fmla="*/ 628764 h 2922431"/>
                <a:gd name="connsiteX220" fmla="*/ 374311 w 3951653"/>
                <a:gd name="connsiteY220" fmla="*/ 618091 h 2922431"/>
                <a:gd name="connsiteX221" fmla="*/ 373872 w 3951653"/>
                <a:gd name="connsiteY221" fmla="*/ 615681 h 2922431"/>
                <a:gd name="connsiteX222" fmla="*/ 369166 w 3951653"/>
                <a:gd name="connsiteY222" fmla="*/ 616734 h 2922431"/>
                <a:gd name="connsiteX223" fmla="*/ 323023 w 3951653"/>
                <a:gd name="connsiteY223" fmla="*/ 608997 h 2922431"/>
                <a:gd name="connsiteX224" fmla="*/ 299293 w 3951653"/>
                <a:gd name="connsiteY224" fmla="*/ 596346 h 2922431"/>
                <a:gd name="connsiteX225" fmla="*/ 298158 w 3951653"/>
                <a:gd name="connsiteY225" fmla="*/ 602581 h 2922431"/>
                <a:gd name="connsiteX226" fmla="*/ 155175 w 3951653"/>
                <a:gd name="connsiteY226" fmla="*/ 707684 h 2922431"/>
                <a:gd name="connsiteX227" fmla="*/ 0 w 3951653"/>
                <a:gd name="connsiteY227" fmla="*/ 535598 h 2922431"/>
                <a:gd name="connsiteX228" fmla="*/ 94774 w 3951653"/>
                <a:gd name="connsiteY228" fmla="*/ 377034 h 2922431"/>
                <a:gd name="connsiteX229" fmla="*/ 97290 w 3951653"/>
                <a:gd name="connsiteY229" fmla="*/ 376470 h 2922431"/>
                <a:gd name="connsiteX230" fmla="*/ 85618 w 3951653"/>
                <a:gd name="connsiteY230" fmla="*/ 349547 h 2922431"/>
                <a:gd name="connsiteX231" fmla="*/ 78211 w 3951653"/>
                <a:gd name="connsiteY231" fmla="*/ 295210 h 2922431"/>
                <a:gd name="connsiteX232" fmla="*/ 242980 w 3951653"/>
                <a:gd name="connsiteY232" fmla="*/ 112486 h 2922431"/>
                <a:gd name="connsiteX233" fmla="*/ 744717 w 3951653"/>
                <a:gd name="connsiteY233" fmla="*/ 7286 h 2922431"/>
                <a:gd name="connsiteX234" fmla="*/ 816726 w 3951653"/>
                <a:gd name="connsiteY234" fmla="*/ 95892 h 2922431"/>
                <a:gd name="connsiteX235" fmla="*/ 744717 w 3951653"/>
                <a:gd name="connsiteY235" fmla="*/ 184496 h 2922431"/>
                <a:gd name="connsiteX236" fmla="*/ 672710 w 3951653"/>
                <a:gd name="connsiteY236" fmla="*/ 95892 h 2922431"/>
                <a:gd name="connsiteX237" fmla="*/ 744717 w 3951653"/>
                <a:gd name="connsiteY237" fmla="*/ 7286 h 2922431"/>
                <a:gd name="connsiteX238" fmla="*/ 468892 w 3951653"/>
                <a:gd name="connsiteY238" fmla="*/ 0 h 2922431"/>
                <a:gd name="connsiteX239" fmla="*/ 517648 w 3951653"/>
                <a:gd name="connsiteY239" fmla="*/ 59995 h 2922431"/>
                <a:gd name="connsiteX240" fmla="*/ 468892 w 3951653"/>
                <a:gd name="connsiteY240" fmla="*/ 119990 h 2922431"/>
                <a:gd name="connsiteX241" fmla="*/ 420135 w 3951653"/>
                <a:gd name="connsiteY241" fmla="*/ 59995 h 2922431"/>
                <a:gd name="connsiteX242" fmla="*/ 468892 w 3951653"/>
                <a:gd name="connsiteY24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02716 w 3951653"/>
                <a:gd name="connsiteY109" fmla="*/ 2294561 h 2922431"/>
                <a:gd name="connsiteX110" fmla="*/ 3730550 w 3951653"/>
                <a:gd name="connsiteY110" fmla="*/ 2281715 h 2922431"/>
                <a:gd name="connsiteX111" fmla="*/ 3951653 w 3951653"/>
                <a:gd name="connsiteY111" fmla="*/ 2395278 h 2922431"/>
                <a:gd name="connsiteX112" fmla="*/ 3814637 w 3951653"/>
                <a:gd name="connsiteY112" fmla="*/ 2485460 h 2922431"/>
                <a:gd name="connsiteX113" fmla="*/ 3649111 w 3951653"/>
                <a:gd name="connsiteY113" fmla="*/ 2468545 h 2922431"/>
                <a:gd name="connsiteX114" fmla="*/ 1000369 w 3951653"/>
                <a:gd name="connsiteY114" fmla="*/ 1732290 h 2922431"/>
                <a:gd name="connsiteX115" fmla="*/ 978800 w 3951653"/>
                <a:gd name="connsiteY115" fmla="*/ 1918355 h 2922431"/>
                <a:gd name="connsiteX116" fmla="*/ 1026437 w 3951653"/>
                <a:gd name="connsiteY116" fmla="*/ 2099505 h 2922431"/>
                <a:gd name="connsiteX117" fmla="*/ 1048005 w 3951653"/>
                <a:gd name="connsiteY117" fmla="*/ 1913443 h 2922431"/>
                <a:gd name="connsiteX118" fmla="*/ 1000369 w 3951653"/>
                <a:gd name="connsiteY118" fmla="*/ 1732290 h 2922431"/>
                <a:gd name="connsiteX119" fmla="*/ 1660555 w 3951653"/>
                <a:gd name="connsiteY119" fmla="*/ 1553217 h 2922431"/>
                <a:gd name="connsiteX120" fmla="*/ 1738542 w 3951653"/>
                <a:gd name="connsiteY120" fmla="*/ 1603223 h 2922431"/>
                <a:gd name="connsiteX121" fmla="*/ 1717110 w 3951653"/>
                <a:gd name="connsiteY121" fmla="*/ 1715545 h 2922431"/>
                <a:gd name="connsiteX122" fmla="*/ 1617693 w 3951653"/>
                <a:gd name="connsiteY122" fmla="*/ 1644107 h 2922431"/>
                <a:gd name="connsiteX123" fmla="*/ 1660555 w 3951653"/>
                <a:gd name="connsiteY123" fmla="*/ 1553217 h 2922431"/>
                <a:gd name="connsiteX124" fmla="*/ 1119548 w 3951653"/>
                <a:gd name="connsiteY124" fmla="*/ 1458296 h 2922431"/>
                <a:gd name="connsiteX125" fmla="*/ 1104848 w 3951653"/>
                <a:gd name="connsiteY125" fmla="*/ 1759674 h 2922431"/>
                <a:gd name="connsiteX126" fmla="*/ 1161974 w 3951653"/>
                <a:gd name="connsiteY126" fmla="*/ 2055952 h 2922431"/>
                <a:gd name="connsiteX127" fmla="*/ 1176673 w 3951653"/>
                <a:gd name="connsiteY127" fmla="*/ 1754575 h 2922431"/>
                <a:gd name="connsiteX128" fmla="*/ 1119548 w 3951653"/>
                <a:gd name="connsiteY128" fmla="*/ 1458296 h 2922431"/>
                <a:gd name="connsiteX129" fmla="*/ 578603 w 3951653"/>
                <a:gd name="connsiteY129" fmla="*/ 1457544 h 2922431"/>
                <a:gd name="connsiteX130" fmla="*/ 618108 w 3951653"/>
                <a:gd name="connsiteY130" fmla="*/ 1506154 h 2922431"/>
                <a:gd name="connsiteX131" fmla="*/ 578603 w 3951653"/>
                <a:gd name="connsiteY131" fmla="*/ 1554764 h 2922431"/>
                <a:gd name="connsiteX132" fmla="*/ 539098 w 3951653"/>
                <a:gd name="connsiteY132" fmla="*/ 1506155 h 2922431"/>
                <a:gd name="connsiteX133" fmla="*/ 578603 w 3951653"/>
                <a:gd name="connsiteY133" fmla="*/ 1457544 h 2922431"/>
                <a:gd name="connsiteX134" fmla="*/ 1212801 w 3951653"/>
                <a:gd name="connsiteY134" fmla="*/ 1457091 h 2922431"/>
                <a:gd name="connsiteX135" fmla="*/ 1219094 w 3951653"/>
                <a:gd name="connsiteY135" fmla="*/ 1644295 h 2922431"/>
                <a:gd name="connsiteX136" fmla="*/ 1293097 w 3951653"/>
                <a:gd name="connsiteY136" fmla="*/ 1816367 h 2922431"/>
                <a:gd name="connsiteX137" fmla="*/ 1286804 w 3951653"/>
                <a:gd name="connsiteY137" fmla="*/ 1629164 h 2922431"/>
                <a:gd name="connsiteX138" fmla="*/ 1212801 w 3951653"/>
                <a:gd name="connsiteY138" fmla="*/ 1457091 h 2922431"/>
                <a:gd name="connsiteX139" fmla="*/ 394346 w 3951653"/>
                <a:gd name="connsiteY139" fmla="*/ 1303027 h 2922431"/>
                <a:gd name="connsiteX140" fmla="*/ 464328 w 3951653"/>
                <a:gd name="connsiteY140" fmla="*/ 1389139 h 2922431"/>
                <a:gd name="connsiteX141" fmla="*/ 394346 w 3951653"/>
                <a:gd name="connsiteY141" fmla="*/ 1475252 h 2922431"/>
                <a:gd name="connsiteX142" fmla="*/ 324364 w 3951653"/>
                <a:gd name="connsiteY142" fmla="*/ 1389139 h 2922431"/>
                <a:gd name="connsiteX143" fmla="*/ 394346 w 3951653"/>
                <a:gd name="connsiteY143" fmla="*/ 1303027 h 2922431"/>
                <a:gd name="connsiteX144" fmla="*/ 1584951 w 3951653"/>
                <a:gd name="connsiteY144" fmla="*/ 1184397 h 2922431"/>
                <a:gd name="connsiteX145" fmla="*/ 1057908 w 3951653"/>
                <a:gd name="connsiteY145" fmla="*/ 2502857 h 2922431"/>
                <a:gd name="connsiteX146" fmla="*/ 1523378 w 3951653"/>
                <a:gd name="connsiteY146" fmla="*/ 2559844 h 2922431"/>
                <a:gd name="connsiteX147" fmla="*/ 1933739 w 3951653"/>
                <a:gd name="connsiteY147" fmla="*/ 1517606 h 2922431"/>
                <a:gd name="connsiteX148" fmla="*/ 1584951 w 3951653"/>
                <a:gd name="connsiteY148" fmla="*/ 1184397 h 2922431"/>
                <a:gd name="connsiteX149" fmla="*/ 405497 w 3951653"/>
                <a:gd name="connsiteY149" fmla="*/ 1063408 h 2922431"/>
                <a:gd name="connsiteX150" fmla="*/ 438833 w 3951653"/>
                <a:gd name="connsiteY150" fmla="*/ 1168585 h 2922431"/>
                <a:gd name="connsiteX151" fmla="*/ 306496 w 3951653"/>
                <a:gd name="connsiteY151" fmla="*/ 1223354 h 2922431"/>
                <a:gd name="connsiteX152" fmla="*/ 251323 w 3951653"/>
                <a:gd name="connsiteY152" fmla="*/ 1105347 h 2922431"/>
                <a:gd name="connsiteX153" fmla="*/ 289827 w 3951653"/>
                <a:gd name="connsiteY153" fmla="*/ 1094364 h 2922431"/>
                <a:gd name="connsiteX154" fmla="*/ 405497 w 3951653"/>
                <a:gd name="connsiteY154" fmla="*/ 1063408 h 2922431"/>
                <a:gd name="connsiteX155" fmla="*/ 1358748 w 3951653"/>
                <a:gd name="connsiteY155" fmla="*/ 992093 h 2922431"/>
                <a:gd name="connsiteX156" fmla="*/ 1214732 w 3951653"/>
                <a:gd name="connsiteY156" fmla="*/ 1138002 h 2922431"/>
                <a:gd name="connsiteX157" fmla="*/ 1358747 w 3951653"/>
                <a:gd name="connsiteY157" fmla="*/ 1283911 h 2922431"/>
                <a:gd name="connsiteX158" fmla="*/ 1502763 w 3951653"/>
                <a:gd name="connsiteY158" fmla="*/ 1138003 h 2922431"/>
                <a:gd name="connsiteX159" fmla="*/ 1358748 w 3951653"/>
                <a:gd name="connsiteY159" fmla="*/ 992093 h 2922431"/>
                <a:gd name="connsiteX160" fmla="*/ 1287889 w 3951653"/>
                <a:gd name="connsiteY160" fmla="*/ 812101 h 2922431"/>
                <a:gd name="connsiteX161" fmla="*/ 1586339 w 3951653"/>
                <a:gd name="connsiteY161" fmla="*/ 926401 h 2922431"/>
                <a:gd name="connsiteX162" fmla="*/ 1586093 w 3951653"/>
                <a:gd name="connsiteY162" fmla="*/ 1014410 h 2922431"/>
                <a:gd name="connsiteX163" fmla="*/ 2054578 w 3951653"/>
                <a:gd name="connsiteY163" fmla="*/ 1474785 h 2922431"/>
                <a:gd name="connsiteX164" fmla="*/ 1597377 w 3951653"/>
                <a:gd name="connsiteY164" fmla="*/ 2671183 h 2922431"/>
                <a:gd name="connsiteX165" fmla="*/ 967214 w 3951653"/>
                <a:gd name="connsiteY165" fmla="*/ 2653602 h 2922431"/>
                <a:gd name="connsiteX166" fmla="*/ 891013 w 3951653"/>
                <a:gd name="connsiteY166" fmla="*/ 2704402 h 2922431"/>
                <a:gd name="connsiteX167" fmla="*/ 585968 w 3951653"/>
                <a:gd name="connsiteY167" fmla="*/ 2572757 h 2922431"/>
                <a:gd name="connsiteX168" fmla="*/ 1287889 w 3951653"/>
                <a:gd name="connsiteY168" fmla="*/ 812101 h 2922431"/>
                <a:gd name="connsiteX169" fmla="*/ 843388 w 3951653"/>
                <a:gd name="connsiteY169" fmla="*/ 697804 h 2922431"/>
                <a:gd name="connsiteX170" fmla="*/ 1081514 w 3951653"/>
                <a:gd name="connsiteY170" fmla="*/ 783529 h 2922431"/>
                <a:gd name="connsiteX171" fmla="*/ 1119950 w 3951653"/>
                <a:gd name="connsiteY171" fmla="*/ 731107 h 2922431"/>
                <a:gd name="connsiteX172" fmla="*/ 1221478 w 3951653"/>
                <a:gd name="connsiteY172" fmla="*/ 768758 h 2922431"/>
                <a:gd name="connsiteX173" fmla="*/ 523973 w 3951653"/>
                <a:gd name="connsiteY173" fmla="*/ 2544684 h 2922431"/>
                <a:gd name="connsiteX174" fmla="*/ 431971 w 3951653"/>
                <a:gd name="connsiteY174" fmla="*/ 2500684 h 2922431"/>
                <a:gd name="connsiteX175" fmla="*/ 433814 w 3951653"/>
                <a:gd name="connsiteY175" fmla="*/ 2434530 h 2922431"/>
                <a:gd name="connsiteX176" fmla="*/ 198863 w 3951653"/>
                <a:gd name="connsiteY176" fmla="*/ 2304353 h 2922431"/>
                <a:gd name="connsiteX177" fmla="*/ 275064 w 3951653"/>
                <a:gd name="connsiteY177" fmla="*/ 2101154 h 2922431"/>
                <a:gd name="connsiteX178" fmla="*/ 551289 w 3951653"/>
                <a:gd name="connsiteY178" fmla="*/ 2158304 h 2922431"/>
                <a:gd name="connsiteX179" fmla="*/ 976738 w 3951653"/>
                <a:gd name="connsiteY179" fmla="*/ 1075629 h 2922431"/>
                <a:gd name="connsiteX180" fmla="*/ 735438 w 3951653"/>
                <a:gd name="connsiteY180" fmla="*/ 901004 h 2922431"/>
                <a:gd name="connsiteX181" fmla="*/ 843388 w 3951653"/>
                <a:gd name="connsiteY181" fmla="*/ 697804 h 2922431"/>
                <a:gd name="connsiteX182" fmla="*/ 242980 w 3951653"/>
                <a:gd name="connsiteY182" fmla="*/ 112486 h 2922431"/>
                <a:gd name="connsiteX183" fmla="*/ 394801 w 3951653"/>
                <a:gd name="connsiteY183" fmla="*/ 224085 h 2922431"/>
                <a:gd name="connsiteX184" fmla="*/ 400738 w 3951653"/>
                <a:gd name="connsiteY184" fmla="*/ 256697 h 2922431"/>
                <a:gd name="connsiteX185" fmla="*/ 440959 w 3951653"/>
                <a:gd name="connsiteY185" fmla="*/ 226623 h 2922431"/>
                <a:gd name="connsiteX186" fmla="*/ 505094 w 3951653"/>
                <a:gd name="connsiteY186" fmla="*/ 212264 h 2922431"/>
                <a:gd name="connsiteX187" fmla="*/ 656915 w 3951653"/>
                <a:gd name="connsiteY187" fmla="*/ 323864 h 2922431"/>
                <a:gd name="connsiteX188" fmla="*/ 663539 w 3951653"/>
                <a:gd name="connsiteY188" fmla="*/ 360256 h 2922431"/>
                <a:gd name="connsiteX189" fmla="*/ 673915 w 3951653"/>
                <a:gd name="connsiteY189" fmla="*/ 343187 h 2922431"/>
                <a:gd name="connsiteX190" fmla="*/ 748170 w 3951653"/>
                <a:gd name="connsiteY190" fmla="*/ 309079 h 2922431"/>
                <a:gd name="connsiteX191" fmla="*/ 853181 w 3951653"/>
                <a:gd name="connsiteY191" fmla="*/ 425533 h 2922431"/>
                <a:gd name="connsiteX192" fmla="*/ 748169 w 3951653"/>
                <a:gd name="connsiteY192" fmla="*/ 541989 h 2922431"/>
                <a:gd name="connsiteX193" fmla="*/ 707295 w 3951653"/>
                <a:gd name="connsiteY193" fmla="*/ 532836 h 2922431"/>
                <a:gd name="connsiteX194" fmla="*/ 696429 w 3951653"/>
                <a:gd name="connsiteY194" fmla="*/ 524713 h 2922431"/>
                <a:gd name="connsiteX195" fmla="*/ 691585 w 3951653"/>
                <a:gd name="connsiteY195" fmla="*/ 551323 h 2922431"/>
                <a:gd name="connsiteX196" fmla="*/ 594826 w 3951653"/>
                <a:gd name="connsiteY196" fmla="*/ 622449 h 2922431"/>
                <a:gd name="connsiteX197" fmla="*/ 568123 w 3951653"/>
                <a:gd name="connsiteY197" fmla="*/ 616471 h 2922431"/>
                <a:gd name="connsiteX198" fmla="*/ 567828 w 3951653"/>
                <a:gd name="connsiteY198" fmla="*/ 618092 h 2922431"/>
                <a:gd name="connsiteX199" fmla="*/ 529782 w 3951653"/>
                <a:gd name="connsiteY199" fmla="*/ 669328 h 2922431"/>
                <a:gd name="connsiteX200" fmla="*/ 518483 w 3951653"/>
                <a:gd name="connsiteY200" fmla="*/ 675352 h 2922431"/>
                <a:gd name="connsiteX201" fmla="*/ 524696 w 3951653"/>
                <a:gd name="connsiteY201" fmla="*/ 685570 h 2922431"/>
                <a:gd name="connsiteX202" fmla="*/ 532948 w 3951653"/>
                <a:gd name="connsiteY202" fmla="*/ 730900 h 2922431"/>
                <a:gd name="connsiteX203" fmla="*/ 468812 w 3951653"/>
                <a:gd name="connsiteY203" fmla="*/ 838202 h 2922431"/>
                <a:gd name="connsiteX204" fmla="*/ 452434 w 3951653"/>
                <a:gd name="connsiteY204" fmla="*/ 841869 h 2922431"/>
                <a:gd name="connsiteX205" fmla="*/ 448649 w 3951653"/>
                <a:gd name="connsiteY205" fmla="*/ 862662 h 2922431"/>
                <a:gd name="connsiteX206" fmla="*/ 392765 w 3951653"/>
                <a:gd name="connsiteY206" fmla="*/ 924634 h 2922431"/>
                <a:gd name="connsiteX207" fmla="*/ 358642 w 3951653"/>
                <a:gd name="connsiteY207" fmla="*/ 932274 h 2922431"/>
                <a:gd name="connsiteX208" fmla="*/ 366018 w 3951653"/>
                <a:gd name="connsiteY208" fmla="*/ 972796 h 2922431"/>
                <a:gd name="connsiteX209" fmla="*/ 261008 w 3951653"/>
                <a:gd name="connsiteY209" fmla="*/ 1089251 h 2922431"/>
                <a:gd name="connsiteX210" fmla="*/ 155996 w 3951653"/>
                <a:gd name="connsiteY210" fmla="*/ 972797 h 2922431"/>
                <a:gd name="connsiteX211" fmla="*/ 220133 w 3951653"/>
                <a:gd name="connsiteY211" fmla="*/ 865493 h 2922431"/>
                <a:gd name="connsiteX212" fmla="*/ 254256 w 3951653"/>
                <a:gd name="connsiteY212" fmla="*/ 857853 h 2922431"/>
                <a:gd name="connsiteX213" fmla="*/ 246879 w 3951653"/>
                <a:gd name="connsiteY213" fmla="*/ 817332 h 2922431"/>
                <a:gd name="connsiteX214" fmla="*/ 311015 w 3951653"/>
                <a:gd name="connsiteY214" fmla="*/ 710029 h 2922431"/>
                <a:gd name="connsiteX215" fmla="*/ 327394 w 3951653"/>
                <a:gd name="connsiteY215" fmla="*/ 706361 h 2922431"/>
                <a:gd name="connsiteX216" fmla="*/ 331178 w 3951653"/>
                <a:gd name="connsiteY216" fmla="*/ 685570 h 2922431"/>
                <a:gd name="connsiteX217" fmla="*/ 353683 w 3951653"/>
                <a:gd name="connsiteY217" fmla="*/ 648553 h 2922431"/>
                <a:gd name="connsiteX218" fmla="*/ 380150 w 3951653"/>
                <a:gd name="connsiteY218" fmla="*/ 628764 h 2922431"/>
                <a:gd name="connsiteX219" fmla="*/ 374311 w 3951653"/>
                <a:gd name="connsiteY219" fmla="*/ 618091 h 2922431"/>
                <a:gd name="connsiteX220" fmla="*/ 373872 w 3951653"/>
                <a:gd name="connsiteY220" fmla="*/ 615681 h 2922431"/>
                <a:gd name="connsiteX221" fmla="*/ 369166 w 3951653"/>
                <a:gd name="connsiteY221" fmla="*/ 616734 h 2922431"/>
                <a:gd name="connsiteX222" fmla="*/ 323023 w 3951653"/>
                <a:gd name="connsiteY222" fmla="*/ 608997 h 2922431"/>
                <a:gd name="connsiteX223" fmla="*/ 299293 w 3951653"/>
                <a:gd name="connsiteY223" fmla="*/ 596346 h 2922431"/>
                <a:gd name="connsiteX224" fmla="*/ 298158 w 3951653"/>
                <a:gd name="connsiteY224" fmla="*/ 602581 h 2922431"/>
                <a:gd name="connsiteX225" fmla="*/ 155175 w 3951653"/>
                <a:gd name="connsiteY225" fmla="*/ 707684 h 2922431"/>
                <a:gd name="connsiteX226" fmla="*/ 0 w 3951653"/>
                <a:gd name="connsiteY226" fmla="*/ 535598 h 2922431"/>
                <a:gd name="connsiteX227" fmla="*/ 94774 w 3951653"/>
                <a:gd name="connsiteY227" fmla="*/ 377034 h 2922431"/>
                <a:gd name="connsiteX228" fmla="*/ 97290 w 3951653"/>
                <a:gd name="connsiteY228" fmla="*/ 376470 h 2922431"/>
                <a:gd name="connsiteX229" fmla="*/ 85618 w 3951653"/>
                <a:gd name="connsiteY229" fmla="*/ 349547 h 2922431"/>
                <a:gd name="connsiteX230" fmla="*/ 78211 w 3951653"/>
                <a:gd name="connsiteY230" fmla="*/ 295210 h 2922431"/>
                <a:gd name="connsiteX231" fmla="*/ 242980 w 3951653"/>
                <a:gd name="connsiteY231" fmla="*/ 112486 h 2922431"/>
                <a:gd name="connsiteX232" fmla="*/ 744717 w 3951653"/>
                <a:gd name="connsiteY232" fmla="*/ 7286 h 2922431"/>
                <a:gd name="connsiteX233" fmla="*/ 816726 w 3951653"/>
                <a:gd name="connsiteY233" fmla="*/ 95892 h 2922431"/>
                <a:gd name="connsiteX234" fmla="*/ 744717 w 3951653"/>
                <a:gd name="connsiteY234" fmla="*/ 184496 h 2922431"/>
                <a:gd name="connsiteX235" fmla="*/ 672710 w 3951653"/>
                <a:gd name="connsiteY235" fmla="*/ 95892 h 2922431"/>
                <a:gd name="connsiteX236" fmla="*/ 744717 w 3951653"/>
                <a:gd name="connsiteY236" fmla="*/ 7286 h 2922431"/>
                <a:gd name="connsiteX237" fmla="*/ 468892 w 3951653"/>
                <a:gd name="connsiteY237" fmla="*/ 0 h 2922431"/>
                <a:gd name="connsiteX238" fmla="*/ 517648 w 3951653"/>
                <a:gd name="connsiteY238" fmla="*/ 59995 h 2922431"/>
                <a:gd name="connsiteX239" fmla="*/ 468892 w 3951653"/>
                <a:gd name="connsiteY239" fmla="*/ 119990 h 2922431"/>
                <a:gd name="connsiteX240" fmla="*/ 420135 w 3951653"/>
                <a:gd name="connsiteY240" fmla="*/ 59995 h 2922431"/>
                <a:gd name="connsiteX241" fmla="*/ 468892 w 3951653"/>
                <a:gd name="connsiteY24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3649111 w 3951653"/>
                <a:gd name="connsiteY112" fmla="*/ 2468545 h 2922431"/>
                <a:gd name="connsiteX113" fmla="*/ 1000369 w 3951653"/>
                <a:gd name="connsiteY113" fmla="*/ 1732290 h 2922431"/>
                <a:gd name="connsiteX114" fmla="*/ 978800 w 3951653"/>
                <a:gd name="connsiteY114" fmla="*/ 1918355 h 2922431"/>
                <a:gd name="connsiteX115" fmla="*/ 1026437 w 3951653"/>
                <a:gd name="connsiteY115" fmla="*/ 2099505 h 2922431"/>
                <a:gd name="connsiteX116" fmla="*/ 1048005 w 3951653"/>
                <a:gd name="connsiteY116" fmla="*/ 1913443 h 2922431"/>
                <a:gd name="connsiteX117" fmla="*/ 1000369 w 3951653"/>
                <a:gd name="connsiteY117" fmla="*/ 1732290 h 2922431"/>
                <a:gd name="connsiteX118" fmla="*/ 1660555 w 3951653"/>
                <a:gd name="connsiteY118" fmla="*/ 1553217 h 2922431"/>
                <a:gd name="connsiteX119" fmla="*/ 1738542 w 3951653"/>
                <a:gd name="connsiteY119" fmla="*/ 1603223 h 2922431"/>
                <a:gd name="connsiteX120" fmla="*/ 1717110 w 3951653"/>
                <a:gd name="connsiteY120" fmla="*/ 1715545 h 2922431"/>
                <a:gd name="connsiteX121" fmla="*/ 1617693 w 3951653"/>
                <a:gd name="connsiteY121" fmla="*/ 1644107 h 2922431"/>
                <a:gd name="connsiteX122" fmla="*/ 1660555 w 3951653"/>
                <a:gd name="connsiteY122" fmla="*/ 1553217 h 2922431"/>
                <a:gd name="connsiteX123" fmla="*/ 1119548 w 3951653"/>
                <a:gd name="connsiteY123" fmla="*/ 1458296 h 2922431"/>
                <a:gd name="connsiteX124" fmla="*/ 1104848 w 3951653"/>
                <a:gd name="connsiteY124" fmla="*/ 1759674 h 2922431"/>
                <a:gd name="connsiteX125" fmla="*/ 1161974 w 3951653"/>
                <a:gd name="connsiteY125" fmla="*/ 2055952 h 2922431"/>
                <a:gd name="connsiteX126" fmla="*/ 1176673 w 3951653"/>
                <a:gd name="connsiteY126" fmla="*/ 1754575 h 2922431"/>
                <a:gd name="connsiteX127" fmla="*/ 1119548 w 3951653"/>
                <a:gd name="connsiteY127" fmla="*/ 1458296 h 2922431"/>
                <a:gd name="connsiteX128" fmla="*/ 578603 w 3951653"/>
                <a:gd name="connsiteY128" fmla="*/ 1457544 h 2922431"/>
                <a:gd name="connsiteX129" fmla="*/ 618108 w 3951653"/>
                <a:gd name="connsiteY129" fmla="*/ 1506154 h 2922431"/>
                <a:gd name="connsiteX130" fmla="*/ 578603 w 3951653"/>
                <a:gd name="connsiteY130" fmla="*/ 1554764 h 2922431"/>
                <a:gd name="connsiteX131" fmla="*/ 539098 w 3951653"/>
                <a:gd name="connsiteY131" fmla="*/ 1506155 h 2922431"/>
                <a:gd name="connsiteX132" fmla="*/ 578603 w 3951653"/>
                <a:gd name="connsiteY132" fmla="*/ 1457544 h 2922431"/>
                <a:gd name="connsiteX133" fmla="*/ 1212801 w 3951653"/>
                <a:gd name="connsiteY133" fmla="*/ 1457091 h 2922431"/>
                <a:gd name="connsiteX134" fmla="*/ 1219094 w 3951653"/>
                <a:gd name="connsiteY134" fmla="*/ 1644295 h 2922431"/>
                <a:gd name="connsiteX135" fmla="*/ 1293097 w 3951653"/>
                <a:gd name="connsiteY135" fmla="*/ 1816367 h 2922431"/>
                <a:gd name="connsiteX136" fmla="*/ 1286804 w 3951653"/>
                <a:gd name="connsiteY136" fmla="*/ 1629164 h 2922431"/>
                <a:gd name="connsiteX137" fmla="*/ 1212801 w 3951653"/>
                <a:gd name="connsiteY137" fmla="*/ 1457091 h 2922431"/>
                <a:gd name="connsiteX138" fmla="*/ 394346 w 3951653"/>
                <a:gd name="connsiteY138" fmla="*/ 1303027 h 2922431"/>
                <a:gd name="connsiteX139" fmla="*/ 464328 w 3951653"/>
                <a:gd name="connsiteY139" fmla="*/ 1389139 h 2922431"/>
                <a:gd name="connsiteX140" fmla="*/ 394346 w 3951653"/>
                <a:gd name="connsiteY140" fmla="*/ 1475252 h 2922431"/>
                <a:gd name="connsiteX141" fmla="*/ 324364 w 3951653"/>
                <a:gd name="connsiteY141" fmla="*/ 1389139 h 2922431"/>
                <a:gd name="connsiteX142" fmla="*/ 394346 w 3951653"/>
                <a:gd name="connsiteY142" fmla="*/ 1303027 h 2922431"/>
                <a:gd name="connsiteX143" fmla="*/ 1584951 w 3951653"/>
                <a:gd name="connsiteY143" fmla="*/ 1184397 h 2922431"/>
                <a:gd name="connsiteX144" fmla="*/ 1057908 w 3951653"/>
                <a:gd name="connsiteY144" fmla="*/ 2502857 h 2922431"/>
                <a:gd name="connsiteX145" fmla="*/ 1523378 w 3951653"/>
                <a:gd name="connsiteY145" fmla="*/ 2559844 h 2922431"/>
                <a:gd name="connsiteX146" fmla="*/ 1933739 w 3951653"/>
                <a:gd name="connsiteY146" fmla="*/ 1517606 h 2922431"/>
                <a:gd name="connsiteX147" fmla="*/ 1584951 w 3951653"/>
                <a:gd name="connsiteY147" fmla="*/ 1184397 h 2922431"/>
                <a:gd name="connsiteX148" fmla="*/ 405497 w 3951653"/>
                <a:gd name="connsiteY148" fmla="*/ 1063408 h 2922431"/>
                <a:gd name="connsiteX149" fmla="*/ 438833 w 3951653"/>
                <a:gd name="connsiteY149" fmla="*/ 1168585 h 2922431"/>
                <a:gd name="connsiteX150" fmla="*/ 306496 w 3951653"/>
                <a:gd name="connsiteY150" fmla="*/ 1223354 h 2922431"/>
                <a:gd name="connsiteX151" fmla="*/ 251323 w 3951653"/>
                <a:gd name="connsiteY151" fmla="*/ 1105347 h 2922431"/>
                <a:gd name="connsiteX152" fmla="*/ 289827 w 3951653"/>
                <a:gd name="connsiteY152" fmla="*/ 1094364 h 2922431"/>
                <a:gd name="connsiteX153" fmla="*/ 405497 w 3951653"/>
                <a:gd name="connsiteY153" fmla="*/ 1063408 h 2922431"/>
                <a:gd name="connsiteX154" fmla="*/ 1358748 w 3951653"/>
                <a:gd name="connsiteY154" fmla="*/ 992093 h 2922431"/>
                <a:gd name="connsiteX155" fmla="*/ 1214732 w 3951653"/>
                <a:gd name="connsiteY155" fmla="*/ 1138002 h 2922431"/>
                <a:gd name="connsiteX156" fmla="*/ 1358747 w 3951653"/>
                <a:gd name="connsiteY156" fmla="*/ 1283911 h 2922431"/>
                <a:gd name="connsiteX157" fmla="*/ 1502763 w 3951653"/>
                <a:gd name="connsiteY157" fmla="*/ 1138003 h 2922431"/>
                <a:gd name="connsiteX158" fmla="*/ 1358748 w 3951653"/>
                <a:gd name="connsiteY158" fmla="*/ 992093 h 2922431"/>
                <a:gd name="connsiteX159" fmla="*/ 1287889 w 3951653"/>
                <a:gd name="connsiteY159" fmla="*/ 812101 h 2922431"/>
                <a:gd name="connsiteX160" fmla="*/ 1586339 w 3951653"/>
                <a:gd name="connsiteY160" fmla="*/ 926401 h 2922431"/>
                <a:gd name="connsiteX161" fmla="*/ 1586093 w 3951653"/>
                <a:gd name="connsiteY161" fmla="*/ 1014410 h 2922431"/>
                <a:gd name="connsiteX162" fmla="*/ 2054578 w 3951653"/>
                <a:gd name="connsiteY162" fmla="*/ 1474785 h 2922431"/>
                <a:gd name="connsiteX163" fmla="*/ 1597377 w 3951653"/>
                <a:gd name="connsiteY163" fmla="*/ 2671183 h 2922431"/>
                <a:gd name="connsiteX164" fmla="*/ 967214 w 3951653"/>
                <a:gd name="connsiteY164" fmla="*/ 2653602 h 2922431"/>
                <a:gd name="connsiteX165" fmla="*/ 891013 w 3951653"/>
                <a:gd name="connsiteY165" fmla="*/ 2704402 h 2922431"/>
                <a:gd name="connsiteX166" fmla="*/ 585968 w 3951653"/>
                <a:gd name="connsiteY166" fmla="*/ 2572757 h 2922431"/>
                <a:gd name="connsiteX167" fmla="*/ 1287889 w 3951653"/>
                <a:gd name="connsiteY167" fmla="*/ 812101 h 2922431"/>
                <a:gd name="connsiteX168" fmla="*/ 843388 w 3951653"/>
                <a:gd name="connsiteY168" fmla="*/ 697804 h 2922431"/>
                <a:gd name="connsiteX169" fmla="*/ 1081514 w 3951653"/>
                <a:gd name="connsiteY169" fmla="*/ 783529 h 2922431"/>
                <a:gd name="connsiteX170" fmla="*/ 1119950 w 3951653"/>
                <a:gd name="connsiteY170" fmla="*/ 731107 h 2922431"/>
                <a:gd name="connsiteX171" fmla="*/ 1221478 w 3951653"/>
                <a:gd name="connsiteY171" fmla="*/ 768758 h 2922431"/>
                <a:gd name="connsiteX172" fmla="*/ 523973 w 3951653"/>
                <a:gd name="connsiteY172" fmla="*/ 2544684 h 2922431"/>
                <a:gd name="connsiteX173" fmla="*/ 431971 w 3951653"/>
                <a:gd name="connsiteY173" fmla="*/ 2500684 h 2922431"/>
                <a:gd name="connsiteX174" fmla="*/ 433814 w 3951653"/>
                <a:gd name="connsiteY174" fmla="*/ 2434530 h 2922431"/>
                <a:gd name="connsiteX175" fmla="*/ 198863 w 3951653"/>
                <a:gd name="connsiteY175" fmla="*/ 2304353 h 2922431"/>
                <a:gd name="connsiteX176" fmla="*/ 275064 w 3951653"/>
                <a:gd name="connsiteY176" fmla="*/ 2101154 h 2922431"/>
                <a:gd name="connsiteX177" fmla="*/ 551289 w 3951653"/>
                <a:gd name="connsiteY177" fmla="*/ 2158304 h 2922431"/>
                <a:gd name="connsiteX178" fmla="*/ 976738 w 3951653"/>
                <a:gd name="connsiteY178" fmla="*/ 1075629 h 2922431"/>
                <a:gd name="connsiteX179" fmla="*/ 735438 w 3951653"/>
                <a:gd name="connsiteY179" fmla="*/ 901004 h 2922431"/>
                <a:gd name="connsiteX180" fmla="*/ 843388 w 3951653"/>
                <a:gd name="connsiteY180" fmla="*/ 697804 h 2922431"/>
                <a:gd name="connsiteX181" fmla="*/ 242980 w 3951653"/>
                <a:gd name="connsiteY181" fmla="*/ 112486 h 2922431"/>
                <a:gd name="connsiteX182" fmla="*/ 394801 w 3951653"/>
                <a:gd name="connsiteY182" fmla="*/ 224085 h 2922431"/>
                <a:gd name="connsiteX183" fmla="*/ 400738 w 3951653"/>
                <a:gd name="connsiteY183" fmla="*/ 256697 h 2922431"/>
                <a:gd name="connsiteX184" fmla="*/ 440959 w 3951653"/>
                <a:gd name="connsiteY184" fmla="*/ 226623 h 2922431"/>
                <a:gd name="connsiteX185" fmla="*/ 505094 w 3951653"/>
                <a:gd name="connsiteY185" fmla="*/ 212264 h 2922431"/>
                <a:gd name="connsiteX186" fmla="*/ 656915 w 3951653"/>
                <a:gd name="connsiteY186" fmla="*/ 323864 h 2922431"/>
                <a:gd name="connsiteX187" fmla="*/ 663539 w 3951653"/>
                <a:gd name="connsiteY187" fmla="*/ 360256 h 2922431"/>
                <a:gd name="connsiteX188" fmla="*/ 673915 w 3951653"/>
                <a:gd name="connsiteY188" fmla="*/ 343187 h 2922431"/>
                <a:gd name="connsiteX189" fmla="*/ 748170 w 3951653"/>
                <a:gd name="connsiteY189" fmla="*/ 309079 h 2922431"/>
                <a:gd name="connsiteX190" fmla="*/ 853181 w 3951653"/>
                <a:gd name="connsiteY190" fmla="*/ 425533 h 2922431"/>
                <a:gd name="connsiteX191" fmla="*/ 748169 w 3951653"/>
                <a:gd name="connsiteY191" fmla="*/ 541989 h 2922431"/>
                <a:gd name="connsiteX192" fmla="*/ 707295 w 3951653"/>
                <a:gd name="connsiteY192" fmla="*/ 532836 h 2922431"/>
                <a:gd name="connsiteX193" fmla="*/ 696429 w 3951653"/>
                <a:gd name="connsiteY193" fmla="*/ 524713 h 2922431"/>
                <a:gd name="connsiteX194" fmla="*/ 691585 w 3951653"/>
                <a:gd name="connsiteY194" fmla="*/ 551323 h 2922431"/>
                <a:gd name="connsiteX195" fmla="*/ 594826 w 3951653"/>
                <a:gd name="connsiteY195" fmla="*/ 622449 h 2922431"/>
                <a:gd name="connsiteX196" fmla="*/ 568123 w 3951653"/>
                <a:gd name="connsiteY196" fmla="*/ 616471 h 2922431"/>
                <a:gd name="connsiteX197" fmla="*/ 567828 w 3951653"/>
                <a:gd name="connsiteY197" fmla="*/ 618092 h 2922431"/>
                <a:gd name="connsiteX198" fmla="*/ 529782 w 3951653"/>
                <a:gd name="connsiteY198" fmla="*/ 669328 h 2922431"/>
                <a:gd name="connsiteX199" fmla="*/ 518483 w 3951653"/>
                <a:gd name="connsiteY199" fmla="*/ 675352 h 2922431"/>
                <a:gd name="connsiteX200" fmla="*/ 524696 w 3951653"/>
                <a:gd name="connsiteY200" fmla="*/ 685570 h 2922431"/>
                <a:gd name="connsiteX201" fmla="*/ 532948 w 3951653"/>
                <a:gd name="connsiteY201" fmla="*/ 730900 h 2922431"/>
                <a:gd name="connsiteX202" fmla="*/ 468812 w 3951653"/>
                <a:gd name="connsiteY202" fmla="*/ 838202 h 2922431"/>
                <a:gd name="connsiteX203" fmla="*/ 452434 w 3951653"/>
                <a:gd name="connsiteY203" fmla="*/ 841869 h 2922431"/>
                <a:gd name="connsiteX204" fmla="*/ 448649 w 3951653"/>
                <a:gd name="connsiteY204" fmla="*/ 862662 h 2922431"/>
                <a:gd name="connsiteX205" fmla="*/ 392765 w 3951653"/>
                <a:gd name="connsiteY205" fmla="*/ 924634 h 2922431"/>
                <a:gd name="connsiteX206" fmla="*/ 358642 w 3951653"/>
                <a:gd name="connsiteY206" fmla="*/ 932274 h 2922431"/>
                <a:gd name="connsiteX207" fmla="*/ 366018 w 3951653"/>
                <a:gd name="connsiteY207" fmla="*/ 972796 h 2922431"/>
                <a:gd name="connsiteX208" fmla="*/ 261008 w 3951653"/>
                <a:gd name="connsiteY208" fmla="*/ 1089251 h 2922431"/>
                <a:gd name="connsiteX209" fmla="*/ 155996 w 3951653"/>
                <a:gd name="connsiteY209" fmla="*/ 972797 h 2922431"/>
                <a:gd name="connsiteX210" fmla="*/ 220133 w 3951653"/>
                <a:gd name="connsiteY210" fmla="*/ 865493 h 2922431"/>
                <a:gd name="connsiteX211" fmla="*/ 254256 w 3951653"/>
                <a:gd name="connsiteY211" fmla="*/ 857853 h 2922431"/>
                <a:gd name="connsiteX212" fmla="*/ 246879 w 3951653"/>
                <a:gd name="connsiteY212" fmla="*/ 817332 h 2922431"/>
                <a:gd name="connsiteX213" fmla="*/ 311015 w 3951653"/>
                <a:gd name="connsiteY213" fmla="*/ 710029 h 2922431"/>
                <a:gd name="connsiteX214" fmla="*/ 327394 w 3951653"/>
                <a:gd name="connsiteY214" fmla="*/ 706361 h 2922431"/>
                <a:gd name="connsiteX215" fmla="*/ 331178 w 3951653"/>
                <a:gd name="connsiteY215" fmla="*/ 685570 h 2922431"/>
                <a:gd name="connsiteX216" fmla="*/ 353683 w 3951653"/>
                <a:gd name="connsiteY216" fmla="*/ 648553 h 2922431"/>
                <a:gd name="connsiteX217" fmla="*/ 380150 w 3951653"/>
                <a:gd name="connsiteY217" fmla="*/ 628764 h 2922431"/>
                <a:gd name="connsiteX218" fmla="*/ 374311 w 3951653"/>
                <a:gd name="connsiteY218" fmla="*/ 618091 h 2922431"/>
                <a:gd name="connsiteX219" fmla="*/ 373872 w 3951653"/>
                <a:gd name="connsiteY219" fmla="*/ 615681 h 2922431"/>
                <a:gd name="connsiteX220" fmla="*/ 369166 w 3951653"/>
                <a:gd name="connsiteY220" fmla="*/ 616734 h 2922431"/>
                <a:gd name="connsiteX221" fmla="*/ 323023 w 3951653"/>
                <a:gd name="connsiteY221" fmla="*/ 608997 h 2922431"/>
                <a:gd name="connsiteX222" fmla="*/ 299293 w 3951653"/>
                <a:gd name="connsiteY222" fmla="*/ 596346 h 2922431"/>
                <a:gd name="connsiteX223" fmla="*/ 298158 w 3951653"/>
                <a:gd name="connsiteY223" fmla="*/ 602581 h 2922431"/>
                <a:gd name="connsiteX224" fmla="*/ 155175 w 3951653"/>
                <a:gd name="connsiteY224" fmla="*/ 707684 h 2922431"/>
                <a:gd name="connsiteX225" fmla="*/ 0 w 3951653"/>
                <a:gd name="connsiteY225" fmla="*/ 535598 h 2922431"/>
                <a:gd name="connsiteX226" fmla="*/ 94774 w 3951653"/>
                <a:gd name="connsiteY226" fmla="*/ 377034 h 2922431"/>
                <a:gd name="connsiteX227" fmla="*/ 97290 w 3951653"/>
                <a:gd name="connsiteY227" fmla="*/ 376470 h 2922431"/>
                <a:gd name="connsiteX228" fmla="*/ 85618 w 3951653"/>
                <a:gd name="connsiteY228" fmla="*/ 349547 h 2922431"/>
                <a:gd name="connsiteX229" fmla="*/ 78211 w 3951653"/>
                <a:gd name="connsiteY229" fmla="*/ 295210 h 2922431"/>
                <a:gd name="connsiteX230" fmla="*/ 242980 w 3951653"/>
                <a:gd name="connsiteY230" fmla="*/ 112486 h 2922431"/>
                <a:gd name="connsiteX231" fmla="*/ 744717 w 3951653"/>
                <a:gd name="connsiteY231" fmla="*/ 7286 h 2922431"/>
                <a:gd name="connsiteX232" fmla="*/ 816726 w 3951653"/>
                <a:gd name="connsiteY232" fmla="*/ 95892 h 2922431"/>
                <a:gd name="connsiteX233" fmla="*/ 744717 w 3951653"/>
                <a:gd name="connsiteY233" fmla="*/ 184496 h 2922431"/>
                <a:gd name="connsiteX234" fmla="*/ 672710 w 3951653"/>
                <a:gd name="connsiteY234" fmla="*/ 95892 h 2922431"/>
                <a:gd name="connsiteX235" fmla="*/ 744717 w 3951653"/>
                <a:gd name="connsiteY235" fmla="*/ 7286 h 2922431"/>
                <a:gd name="connsiteX236" fmla="*/ 468892 w 3951653"/>
                <a:gd name="connsiteY236" fmla="*/ 0 h 2922431"/>
                <a:gd name="connsiteX237" fmla="*/ 517648 w 3951653"/>
                <a:gd name="connsiteY237" fmla="*/ 59995 h 2922431"/>
                <a:gd name="connsiteX238" fmla="*/ 468892 w 3951653"/>
                <a:gd name="connsiteY238" fmla="*/ 119990 h 2922431"/>
                <a:gd name="connsiteX239" fmla="*/ 420135 w 3951653"/>
                <a:gd name="connsiteY239" fmla="*/ 59995 h 2922431"/>
                <a:gd name="connsiteX240" fmla="*/ 468892 w 3951653"/>
                <a:gd name="connsiteY24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1000369 w 3951653"/>
                <a:gd name="connsiteY112" fmla="*/ 1732290 h 2922431"/>
                <a:gd name="connsiteX113" fmla="*/ 978800 w 3951653"/>
                <a:gd name="connsiteY113" fmla="*/ 1918355 h 2922431"/>
                <a:gd name="connsiteX114" fmla="*/ 1026437 w 3951653"/>
                <a:gd name="connsiteY114" fmla="*/ 2099505 h 2922431"/>
                <a:gd name="connsiteX115" fmla="*/ 1048005 w 3951653"/>
                <a:gd name="connsiteY115" fmla="*/ 1913443 h 2922431"/>
                <a:gd name="connsiteX116" fmla="*/ 1000369 w 3951653"/>
                <a:gd name="connsiteY116" fmla="*/ 1732290 h 2922431"/>
                <a:gd name="connsiteX117" fmla="*/ 1660555 w 3951653"/>
                <a:gd name="connsiteY117" fmla="*/ 1553217 h 2922431"/>
                <a:gd name="connsiteX118" fmla="*/ 1738542 w 3951653"/>
                <a:gd name="connsiteY118" fmla="*/ 1603223 h 2922431"/>
                <a:gd name="connsiteX119" fmla="*/ 1717110 w 3951653"/>
                <a:gd name="connsiteY119" fmla="*/ 1715545 h 2922431"/>
                <a:gd name="connsiteX120" fmla="*/ 1617693 w 3951653"/>
                <a:gd name="connsiteY120" fmla="*/ 1644107 h 2922431"/>
                <a:gd name="connsiteX121" fmla="*/ 1660555 w 3951653"/>
                <a:gd name="connsiteY121" fmla="*/ 1553217 h 2922431"/>
                <a:gd name="connsiteX122" fmla="*/ 1119548 w 3951653"/>
                <a:gd name="connsiteY122" fmla="*/ 1458296 h 2922431"/>
                <a:gd name="connsiteX123" fmla="*/ 1104848 w 3951653"/>
                <a:gd name="connsiteY123" fmla="*/ 1759674 h 2922431"/>
                <a:gd name="connsiteX124" fmla="*/ 1161974 w 3951653"/>
                <a:gd name="connsiteY124" fmla="*/ 2055952 h 2922431"/>
                <a:gd name="connsiteX125" fmla="*/ 1176673 w 3951653"/>
                <a:gd name="connsiteY125" fmla="*/ 1754575 h 2922431"/>
                <a:gd name="connsiteX126" fmla="*/ 1119548 w 3951653"/>
                <a:gd name="connsiteY126" fmla="*/ 1458296 h 2922431"/>
                <a:gd name="connsiteX127" fmla="*/ 578603 w 3951653"/>
                <a:gd name="connsiteY127" fmla="*/ 1457544 h 2922431"/>
                <a:gd name="connsiteX128" fmla="*/ 618108 w 3951653"/>
                <a:gd name="connsiteY128" fmla="*/ 1506154 h 2922431"/>
                <a:gd name="connsiteX129" fmla="*/ 578603 w 3951653"/>
                <a:gd name="connsiteY129" fmla="*/ 1554764 h 2922431"/>
                <a:gd name="connsiteX130" fmla="*/ 539098 w 3951653"/>
                <a:gd name="connsiteY130" fmla="*/ 1506155 h 2922431"/>
                <a:gd name="connsiteX131" fmla="*/ 578603 w 3951653"/>
                <a:gd name="connsiteY131" fmla="*/ 1457544 h 2922431"/>
                <a:gd name="connsiteX132" fmla="*/ 1212801 w 3951653"/>
                <a:gd name="connsiteY132" fmla="*/ 1457091 h 2922431"/>
                <a:gd name="connsiteX133" fmla="*/ 1219094 w 3951653"/>
                <a:gd name="connsiteY133" fmla="*/ 1644295 h 2922431"/>
                <a:gd name="connsiteX134" fmla="*/ 1293097 w 3951653"/>
                <a:gd name="connsiteY134" fmla="*/ 1816367 h 2922431"/>
                <a:gd name="connsiteX135" fmla="*/ 1286804 w 3951653"/>
                <a:gd name="connsiteY135" fmla="*/ 1629164 h 2922431"/>
                <a:gd name="connsiteX136" fmla="*/ 1212801 w 3951653"/>
                <a:gd name="connsiteY136" fmla="*/ 1457091 h 2922431"/>
                <a:gd name="connsiteX137" fmla="*/ 394346 w 3951653"/>
                <a:gd name="connsiteY137" fmla="*/ 1303027 h 2922431"/>
                <a:gd name="connsiteX138" fmla="*/ 464328 w 3951653"/>
                <a:gd name="connsiteY138" fmla="*/ 1389139 h 2922431"/>
                <a:gd name="connsiteX139" fmla="*/ 394346 w 3951653"/>
                <a:gd name="connsiteY139" fmla="*/ 1475252 h 2922431"/>
                <a:gd name="connsiteX140" fmla="*/ 324364 w 3951653"/>
                <a:gd name="connsiteY140" fmla="*/ 1389139 h 2922431"/>
                <a:gd name="connsiteX141" fmla="*/ 394346 w 3951653"/>
                <a:gd name="connsiteY141" fmla="*/ 1303027 h 2922431"/>
                <a:gd name="connsiteX142" fmla="*/ 1584951 w 3951653"/>
                <a:gd name="connsiteY142" fmla="*/ 1184397 h 2922431"/>
                <a:gd name="connsiteX143" fmla="*/ 1057908 w 3951653"/>
                <a:gd name="connsiteY143" fmla="*/ 2502857 h 2922431"/>
                <a:gd name="connsiteX144" fmla="*/ 1523378 w 3951653"/>
                <a:gd name="connsiteY144" fmla="*/ 2559844 h 2922431"/>
                <a:gd name="connsiteX145" fmla="*/ 1933739 w 3951653"/>
                <a:gd name="connsiteY145" fmla="*/ 1517606 h 2922431"/>
                <a:gd name="connsiteX146" fmla="*/ 1584951 w 3951653"/>
                <a:gd name="connsiteY146" fmla="*/ 1184397 h 2922431"/>
                <a:gd name="connsiteX147" fmla="*/ 405497 w 3951653"/>
                <a:gd name="connsiteY147" fmla="*/ 1063408 h 2922431"/>
                <a:gd name="connsiteX148" fmla="*/ 438833 w 3951653"/>
                <a:gd name="connsiteY148" fmla="*/ 1168585 h 2922431"/>
                <a:gd name="connsiteX149" fmla="*/ 306496 w 3951653"/>
                <a:gd name="connsiteY149" fmla="*/ 1223354 h 2922431"/>
                <a:gd name="connsiteX150" fmla="*/ 251323 w 3951653"/>
                <a:gd name="connsiteY150" fmla="*/ 1105347 h 2922431"/>
                <a:gd name="connsiteX151" fmla="*/ 289827 w 3951653"/>
                <a:gd name="connsiteY151" fmla="*/ 1094364 h 2922431"/>
                <a:gd name="connsiteX152" fmla="*/ 405497 w 3951653"/>
                <a:gd name="connsiteY152" fmla="*/ 1063408 h 2922431"/>
                <a:gd name="connsiteX153" fmla="*/ 1358748 w 3951653"/>
                <a:gd name="connsiteY153" fmla="*/ 992093 h 2922431"/>
                <a:gd name="connsiteX154" fmla="*/ 1214732 w 3951653"/>
                <a:gd name="connsiteY154" fmla="*/ 1138002 h 2922431"/>
                <a:gd name="connsiteX155" fmla="*/ 1358747 w 3951653"/>
                <a:gd name="connsiteY155" fmla="*/ 1283911 h 2922431"/>
                <a:gd name="connsiteX156" fmla="*/ 1502763 w 3951653"/>
                <a:gd name="connsiteY156" fmla="*/ 1138003 h 2922431"/>
                <a:gd name="connsiteX157" fmla="*/ 1358748 w 3951653"/>
                <a:gd name="connsiteY157" fmla="*/ 992093 h 2922431"/>
                <a:gd name="connsiteX158" fmla="*/ 1287889 w 3951653"/>
                <a:gd name="connsiteY158" fmla="*/ 812101 h 2922431"/>
                <a:gd name="connsiteX159" fmla="*/ 1586339 w 3951653"/>
                <a:gd name="connsiteY159" fmla="*/ 926401 h 2922431"/>
                <a:gd name="connsiteX160" fmla="*/ 1586093 w 3951653"/>
                <a:gd name="connsiteY160" fmla="*/ 1014410 h 2922431"/>
                <a:gd name="connsiteX161" fmla="*/ 2054578 w 3951653"/>
                <a:gd name="connsiteY161" fmla="*/ 1474785 h 2922431"/>
                <a:gd name="connsiteX162" fmla="*/ 1597377 w 3951653"/>
                <a:gd name="connsiteY162" fmla="*/ 2671183 h 2922431"/>
                <a:gd name="connsiteX163" fmla="*/ 967214 w 3951653"/>
                <a:gd name="connsiteY163" fmla="*/ 2653602 h 2922431"/>
                <a:gd name="connsiteX164" fmla="*/ 891013 w 3951653"/>
                <a:gd name="connsiteY164" fmla="*/ 2704402 h 2922431"/>
                <a:gd name="connsiteX165" fmla="*/ 585968 w 3951653"/>
                <a:gd name="connsiteY165" fmla="*/ 2572757 h 2922431"/>
                <a:gd name="connsiteX166" fmla="*/ 1287889 w 3951653"/>
                <a:gd name="connsiteY166" fmla="*/ 812101 h 2922431"/>
                <a:gd name="connsiteX167" fmla="*/ 843388 w 3951653"/>
                <a:gd name="connsiteY167" fmla="*/ 697804 h 2922431"/>
                <a:gd name="connsiteX168" fmla="*/ 1081514 w 3951653"/>
                <a:gd name="connsiteY168" fmla="*/ 783529 h 2922431"/>
                <a:gd name="connsiteX169" fmla="*/ 1119950 w 3951653"/>
                <a:gd name="connsiteY169" fmla="*/ 731107 h 2922431"/>
                <a:gd name="connsiteX170" fmla="*/ 1221478 w 3951653"/>
                <a:gd name="connsiteY170" fmla="*/ 768758 h 2922431"/>
                <a:gd name="connsiteX171" fmla="*/ 523973 w 3951653"/>
                <a:gd name="connsiteY171" fmla="*/ 2544684 h 2922431"/>
                <a:gd name="connsiteX172" fmla="*/ 431971 w 3951653"/>
                <a:gd name="connsiteY172" fmla="*/ 2500684 h 2922431"/>
                <a:gd name="connsiteX173" fmla="*/ 433814 w 3951653"/>
                <a:gd name="connsiteY173" fmla="*/ 2434530 h 2922431"/>
                <a:gd name="connsiteX174" fmla="*/ 198863 w 3951653"/>
                <a:gd name="connsiteY174" fmla="*/ 2304353 h 2922431"/>
                <a:gd name="connsiteX175" fmla="*/ 275064 w 3951653"/>
                <a:gd name="connsiteY175" fmla="*/ 2101154 h 2922431"/>
                <a:gd name="connsiteX176" fmla="*/ 551289 w 3951653"/>
                <a:gd name="connsiteY176" fmla="*/ 2158304 h 2922431"/>
                <a:gd name="connsiteX177" fmla="*/ 976738 w 3951653"/>
                <a:gd name="connsiteY177" fmla="*/ 1075629 h 2922431"/>
                <a:gd name="connsiteX178" fmla="*/ 735438 w 3951653"/>
                <a:gd name="connsiteY178" fmla="*/ 901004 h 2922431"/>
                <a:gd name="connsiteX179" fmla="*/ 843388 w 3951653"/>
                <a:gd name="connsiteY179" fmla="*/ 697804 h 2922431"/>
                <a:gd name="connsiteX180" fmla="*/ 242980 w 3951653"/>
                <a:gd name="connsiteY180" fmla="*/ 112486 h 2922431"/>
                <a:gd name="connsiteX181" fmla="*/ 394801 w 3951653"/>
                <a:gd name="connsiteY181" fmla="*/ 224085 h 2922431"/>
                <a:gd name="connsiteX182" fmla="*/ 400738 w 3951653"/>
                <a:gd name="connsiteY182" fmla="*/ 256697 h 2922431"/>
                <a:gd name="connsiteX183" fmla="*/ 440959 w 3951653"/>
                <a:gd name="connsiteY183" fmla="*/ 226623 h 2922431"/>
                <a:gd name="connsiteX184" fmla="*/ 505094 w 3951653"/>
                <a:gd name="connsiteY184" fmla="*/ 212264 h 2922431"/>
                <a:gd name="connsiteX185" fmla="*/ 656915 w 3951653"/>
                <a:gd name="connsiteY185" fmla="*/ 323864 h 2922431"/>
                <a:gd name="connsiteX186" fmla="*/ 663539 w 3951653"/>
                <a:gd name="connsiteY186" fmla="*/ 360256 h 2922431"/>
                <a:gd name="connsiteX187" fmla="*/ 673915 w 3951653"/>
                <a:gd name="connsiteY187" fmla="*/ 343187 h 2922431"/>
                <a:gd name="connsiteX188" fmla="*/ 748170 w 3951653"/>
                <a:gd name="connsiteY188" fmla="*/ 309079 h 2922431"/>
                <a:gd name="connsiteX189" fmla="*/ 853181 w 3951653"/>
                <a:gd name="connsiteY189" fmla="*/ 425533 h 2922431"/>
                <a:gd name="connsiteX190" fmla="*/ 748169 w 3951653"/>
                <a:gd name="connsiteY190" fmla="*/ 541989 h 2922431"/>
                <a:gd name="connsiteX191" fmla="*/ 707295 w 3951653"/>
                <a:gd name="connsiteY191" fmla="*/ 532836 h 2922431"/>
                <a:gd name="connsiteX192" fmla="*/ 696429 w 3951653"/>
                <a:gd name="connsiteY192" fmla="*/ 524713 h 2922431"/>
                <a:gd name="connsiteX193" fmla="*/ 691585 w 3951653"/>
                <a:gd name="connsiteY193" fmla="*/ 551323 h 2922431"/>
                <a:gd name="connsiteX194" fmla="*/ 594826 w 3951653"/>
                <a:gd name="connsiteY194" fmla="*/ 622449 h 2922431"/>
                <a:gd name="connsiteX195" fmla="*/ 568123 w 3951653"/>
                <a:gd name="connsiteY195" fmla="*/ 616471 h 2922431"/>
                <a:gd name="connsiteX196" fmla="*/ 567828 w 3951653"/>
                <a:gd name="connsiteY196" fmla="*/ 618092 h 2922431"/>
                <a:gd name="connsiteX197" fmla="*/ 529782 w 3951653"/>
                <a:gd name="connsiteY197" fmla="*/ 669328 h 2922431"/>
                <a:gd name="connsiteX198" fmla="*/ 518483 w 3951653"/>
                <a:gd name="connsiteY198" fmla="*/ 675352 h 2922431"/>
                <a:gd name="connsiteX199" fmla="*/ 524696 w 3951653"/>
                <a:gd name="connsiteY199" fmla="*/ 685570 h 2922431"/>
                <a:gd name="connsiteX200" fmla="*/ 532948 w 3951653"/>
                <a:gd name="connsiteY200" fmla="*/ 730900 h 2922431"/>
                <a:gd name="connsiteX201" fmla="*/ 468812 w 3951653"/>
                <a:gd name="connsiteY201" fmla="*/ 838202 h 2922431"/>
                <a:gd name="connsiteX202" fmla="*/ 452434 w 3951653"/>
                <a:gd name="connsiteY202" fmla="*/ 841869 h 2922431"/>
                <a:gd name="connsiteX203" fmla="*/ 448649 w 3951653"/>
                <a:gd name="connsiteY203" fmla="*/ 862662 h 2922431"/>
                <a:gd name="connsiteX204" fmla="*/ 392765 w 3951653"/>
                <a:gd name="connsiteY204" fmla="*/ 924634 h 2922431"/>
                <a:gd name="connsiteX205" fmla="*/ 358642 w 3951653"/>
                <a:gd name="connsiteY205" fmla="*/ 932274 h 2922431"/>
                <a:gd name="connsiteX206" fmla="*/ 366018 w 3951653"/>
                <a:gd name="connsiteY206" fmla="*/ 972796 h 2922431"/>
                <a:gd name="connsiteX207" fmla="*/ 261008 w 3951653"/>
                <a:gd name="connsiteY207" fmla="*/ 1089251 h 2922431"/>
                <a:gd name="connsiteX208" fmla="*/ 155996 w 3951653"/>
                <a:gd name="connsiteY208" fmla="*/ 972797 h 2922431"/>
                <a:gd name="connsiteX209" fmla="*/ 220133 w 3951653"/>
                <a:gd name="connsiteY209" fmla="*/ 865493 h 2922431"/>
                <a:gd name="connsiteX210" fmla="*/ 254256 w 3951653"/>
                <a:gd name="connsiteY210" fmla="*/ 857853 h 2922431"/>
                <a:gd name="connsiteX211" fmla="*/ 246879 w 3951653"/>
                <a:gd name="connsiteY211" fmla="*/ 817332 h 2922431"/>
                <a:gd name="connsiteX212" fmla="*/ 311015 w 3951653"/>
                <a:gd name="connsiteY212" fmla="*/ 710029 h 2922431"/>
                <a:gd name="connsiteX213" fmla="*/ 327394 w 3951653"/>
                <a:gd name="connsiteY213" fmla="*/ 706361 h 2922431"/>
                <a:gd name="connsiteX214" fmla="*/ 331178 w 3951653"/>
                <a:gd name="connsiteY214" fmla="*/ 685570 h 2922431"/>
                <a:gd name="connsiteX215" fmla="*/ 353683 w 3951653"/>
                <a:gd name="connsiteY215" fmla="*/ 648553 h 2922431"/>
                <a:gd name="connsiteX216" fmla="*/ 380150 w 3951653"/>
                <a:gd name="connsiteY216" fmla="*/ 628764 h 2922431"/>
                <a:gd name="connsiteX217" fmla="*/ 374311 w 3951653"/>
                <a:gd name="connsiteY217" fmla="*/ 618091 h 2922431"/>
                <a:gd name="connsiteX218" fmla="*/ 373872 w 3951653"/>
                <a:gd name="connsiteY218" fmla="*/ 615681 h 2922431"/>
                <a:gd name="connsiteX219" fmla="*/ 369166 w 3951653"/>
                <a:gd name="connsiteY219" fmla="*/ 616734 h 2922431"/>
                <a:gd name="connsiteX220" fmla="*/ 323023 w 3951653"/>
                <a:gd name="connsiteY220" fmla="*/ 608997 h 2922431"/>
                <a:gd name="connsiteX221" fmla="*/ 299293 w 3951653"/>
                <a:gd name="connsiteY221" fmla="*/ 596346 h 2922431"/>
                <a:gd name="connsiteX222" fmla="*/ 298158 w 3951653"/>
                <a:gd name="connsiteY222" fmla="*/ 602581 h 2922431"/>
                <a:gd name="connsiteX223" fmla="*/ 155175 w 3951653"/>
                <a:gd name="connsiteY223" fmla="*/ 707684 h 2922431"/>
                <a:gd name="connsiteX224" fmla="*/ 0 w 3951653"/>
                <a:gd name="connsiteY224" fmla="*/ 535598 h 2922431"/>
                <a:gd name="connsiteX225" fmla="*/ 94774 w 3951653"/>
                <a:gd name="connsiteY225" fmla="*/ 377034 h 2922431"/>
                <a:gd name="connsiteX226" fmla="*/ 97290 w 3951653"/>
                <a:gd name="connsiteY226" fmla="*/ 376470 h 2922431"/>
                <a:gd name="connsiteX227" fmla="*/ 85618 w 3951653"/>
                <a:gd name="connsiteY227" fmla="*/ 349547 h 2922431"/>
                <a:gd name="connsiteX228" fmla="*/ 78211 w 3951653"/>
                <a:gd name="connsiteY228" fmla="*/ 295210 h 2922431"/>
                <a:gd name="connsiteX229" fmla="*/ 242980 w 3951653"/>
                <a:gd name="connsiteY229" fmla="*/ 112486 h 2922431"/>
                <a:gd name="connsiteX230" fmla="*/ 744717 w 3951653"/>
                <a:gd name="connsiteY230" fmla="*/ 7286 h 2922431"/>
                <a:gd name="connsiteX231" fmla="*/ 816726 w 3951653"/>
                <a:gd name="connsiteY231" fmla="*/ 95892 h 2922431"/>
                <a:gd name="connsiteX232" fmla="*/ 744717 w 3951653"/>
                <a:gd name="connsiteY232" fmla="*/ 184496 h 2922431"/>
                <a:gd name="connsiteX233" fmla="*/ 672710 w 3951653"/>
                <a:gd name="connsiteY233" fmla="*/ 95892 h 2922431"/>
                <a:gd name="connsiteX234" fmla="*/ 744717 w 3951653"/>
                <a:gd name="connsiteY234" fmla="*/ 7286 h 2922431"/>
                <a:gd name="connsiteX235" fmla="*/ 468892 w 3951653"/>
                <a:gd name="connsiteY235" fmla="*/ 0 h 2922431"/>
                <a:gd name="connsiteX236" fmla="*/ 517648 w 3951653"/>
                <a:gd name="connsiteY236" fmla="*/ 59995 h 2922431"/>
                <a:gd name="connsiteX237" fmla="*/ 468892 w 3951653"/>
                <a:gd name="connsiteY237" fmla="*/ 119990 h 2922431"/>
                <a:gd name="connsiteX238" fmla="*/ 420135 w 3951653"/>
                <a:gd name="connsiteY238" fmla="*/ 59995 h 2922431"/>
                <a:gd name="connsiteX239" fmla="*/ 468892 w 3951653"/>
                <a:gd name="connsiteY23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951653 w 3951653"/>
                <a:gd name="connsiteY109" fmla="*/ 2395278 h 2922431"/>
                <a:gd name="connsiteX110" fmla="*/ 3814637 w 3951653"/>
                <a:gd name="connsiteY110" fmla="*/ 2485460 h 2922431"/>
                <a:gd name="connsiteX111" fmla="*/ 1000369 w 3951653"/>
                <a:gd name="connsiteY111" fmla="*/ 1732290 h 2922431"/>
                <a:gd name="connsiteX112" fmla="*/ 978800 w 3951653"/>
                <a:gd name="connsiteY112" fmla="*/ 1918355 h 2922431"/>
                <a:gd name="connsiteX113" fmla="*/ 1026437 w 3951653"/>
                <a:gd name="connsiteY113" fmla="*/ 2099505 h 2922431"/>
                <a:gd name="connsiteX114" fmla="*/ 1048005 w 3951653"/>
                <a:gd name="connsiteY114" fmla="*/ 1913443 h 2922431"/>
                <a:gd name="connsiteX115" fmla="*/ 1000369 w 3951653"/>
                <a:gd name="connsiteY115" fmla="*/ 1732290 h 2922431"/>
                <a:gd name="connsiteX116" fmla="*/ 1660555 w 3951653"/>
                <a:gd name="connsiteY116" fmla="*/ 1553217 h 2922431"/>
                <a:gd name="connsiteX117" fmla="*/ 1738542 w 3951653"/>
                <a:gd name="connsiteY117" fmla="*/ 1603223 h 2922431"/>
                <a:gd name="connsiteX118" fmla="*/ 1717110 w 3951653"/>
                <a:gd name="connsiteY118" fmla="*/ 1715545 h 2922431"/>
                <a:gd name="connsiteX119" fmla="*/ 1617693 w 3951653"/>
                <a:gd name="connsiteY119" fmla="*/ 1644107 h 2922431"/>
                <a:gd name="connsiteX120" fmla="*/ 1660555 w 3951653"/>
                <a:gd name="connsiteY120" fmla="*/ 1553217 h 2922431"/>
                <a:gd name="connsiteX121" fmla="*/ 1119548 w 3951653"/>
                <a:gd name="connsiteY121" fmla="*/ 1458296 h 2922431"/>
                <a:gd name="connsiteX122" fmla="*/ 1104848 w 3951653"/>
                <a:gd name="connsiteY122" fmla="*/ 1759674 h 2922431"/>
                <a:gd name="connsiteX123" fmla="*/ 1161974 w 3951653"/>
                <a:gd name="connsiteY123" fmla="*/ 2055952 h 2922431"/>
                <a:gd name="connsiteX124" fmla="*/ 1176673 w 3951653"/>
                <a:gd name="connsiteY124" fmla="*/ 1754575 h 2922431"/>
                <a:gd name="connsiteX125" fmla="*/ 1119548 w 3951653"/>
                <a:gd name="connsiteY125" fmla="*/ 1458296 h 2922431"/>
                <a:gd name="connsiteX126" fmla="*/ 578603 w 3951653"/>
                <a:gd name="connsiteY126" fmla="*/ 1457544 h 2922431"/>
                <a:gd name="connsiteX127" fmla="*/ 618108 w 3951653"/>
                <a:gd name="connsiteY127" fmla="*/ 1506154 h 2922431"/>
                <a:gd name="connsiteX128" fmla="*/ 578603 w 3951653"/>
                <a:gd name="connsiteY128" fmla="*/ 1554764 h 2922431"/>
                <a:gd name="connsiteX129" fmla="*/ 539098 w 3951653"/>
                <a:gd name="connsiteY129" fmla="*/ 1506155 h 2922431"/>
                <a:gd name="connsiteX130" fmla="*/ 578603 w 3951653"/>
                <a:gd name="connsiteY130" fmla="*/ 1457544 h 2922431"/>
                <a:gd name="connsiteX131" fmla="*/ 1212801 w 3951653"/>
                <a:gd name="connsiteY131" fmla="*/ 1457091 h 2922431"/>
                <a:gd name="connsiteX132" fmla="*/ 1219094 w 3951653"/>
                <a:gd name="connsiteY132" fmla="*/ 1644295 h 2922431"/>
                <a:gd name="connsiteX133" fmla="*/ 1293097 w 3951653"/>
                <a:gd name="connsiteY133" fmla="*/ 1816367 h 2922431"/>
                <a:gd name="connsiteX134" fmla="*/ 1286804 w 3951653"/>
                <a:gd name="connsiteY134" fmla="*/ 1629164 h 2922431"/>
                <a:gd name="connsiteX135" fmla="*/ 1212801 w 3951653"/>
                <a:gd name="connsiteY135" fmla="*/ 1457091 h 2922431"/>
                <a:gd name="connsiteX136" fmla="*/ 394346 w 3951653"/>
                <a:gd name="connsiteY136" fmla="*/ 1303027 h 2922431"/>
                <a:gd name="connsiteX137" fmla="*/ 464328 w 3951653"/>
                <a:gd name="connsiteY137" fmla="*/ 1389139 h 2922431"/>
                <a:gd name="connsiteX138" fmla="*/ 394346 w 3951653"/>
                <a:gd name="connsiteY138" fmla="*/ 1475252 h 2922431"/>
                <a:gd name="connsiteX139" fmla="*/ 324364 w 3951653"/>
                <a:gd name="connsiteY139" fmla="*/ 1389139 h 2922431"/>
                <a:gd name="connsiteX140" fmla="*/ 394346 w 3951653"/>
                <a:gd name="connsiteY140" fmla="*/ 1303027 h 2922431"/>
                <a:gd name="connsiteX141" fmla="*/ 1584951 w 3951653"/>
                <a:gd name="connsiteY141" fmla="*/ 1184397 h 2922431"/>
                <a:gd name="connsiteX142" fmla="*/ 1057908 w 3951653"/>
                <a:gd name="connsiteY142" fmla="*/ 2502857 h 2922431"/>
                <a:gd name="connsiteX143" fmla="*/ 1523378 w 3951653"/>
                <a:gd name="connsiteY143" fmla="*/ 2559844 h 2922431"/>
                <a:gd name="connsiteX144" fmla="*/ 1933739 w 3951653"/>
                <a:gd name="connsiteY144" fmla="*/ 1517606 h 2922431"/>
                <a:gd name="connsiteX145" fmla="*/ 1584951 w 3951653"/>
                <a:gd name="connsiteY145" fmla="*/ 1184397 h 2922431"/>
                <a:gd name="connsiteX146" fmla="*/ 405497 w 3951653"/>
                <a:gd name="connsiteY146" fmla="*/ 1063408 h 2922431"/>
                <a:gd name="connsiteX147" fmla="*/ 438833 w 3951653"/>
                <a:gd name="connsiteY147" fmla="*/ 1168585 h 2922431"/>
                <a:gd name="connsiteX148" fmla="*/ 306496 w 3951653"/>
                <a:gd name="connsiteY148" fmla="*/ 1223354 h 2922431"/>
                <a:gd name="connsiteX149" fmla="*/ 251323 w 3951653"/>
                <a:gd name="connsiteY149" fmla="*/ 1105347 h 2922431"/>
                <a:gd name="connsiteX150" fmla="*/ 289827 w 3951653"/>
                <a:gd name="connsiteY150" fmla="*/ 1094364 h 2922431"/>
                <a:gd name="connsiteX151" fmla="*/ 405497 w 3951653"/>
                <a:gd name="connsiteY151" fmla="*/ 1063408 h 2922431"/>
                <a:gd name="connsiteX152" fmla="*/ 1358748 w 3951653"/>
                <a:gd name="connsiteY152" fmla="*/ 992093 h 2922431"/>
                <a:gd name="connsiteX153" fmla="*/ 1214732 w 3951653"/>
                <a:gd name="connsiteY153" fmla="*/ 1138002 h 2922431"/>
                <a:gd name="connsiteX154" fmla="*/ 1358747 w 3951653"/>
                <a:gd name="connsiteY154" fmla="*/ 1283911 h 2922431"/>
                <a:gd name="connsiteX155" fmla="*/ 1502763 w 3951653"/>
                <a:gd name="connsiteY155" fmla="*/ 1138003 h 2922431"/>
                <a:gd name="connsiteX156" fmla="*/ 1358748 w 3951653"/>
                <a:gd name="connsiteY156" fmla="*/ 992093 h 2922431"/>
                <a:gd name="connsiteX157" fmla="*/ 1287889 w 3951653"/>
                <a:gd name="connsiteY157" fmla="*/ 812101 h 2922431"/>
                <a:gd name="connsiteX158" fmla="*/ 1586339 w 3951653"/>
                <a:gd name="connsiteY158" fmla="*/ 926401 h 2922431"/>
                <a:gd name="connsiteX159" fmla="*/ 1586093 w 3951653"/>
                <a:gd name="connsiteY159" fmla="*/ 1014410 h 2922431"/>
                <a:gd name="connsiteX160" fmla="*/ 2054578 w 3951653"/>
                <a:gd name="connsiteY160" fmla="*/ 1474785 h 2922431"/>
                <a:gd name="connsiteX161" fmla="*/ 1597377 w 3951653"/>
                <a:gd name="connsiteY161" fmla="*/ 2671183 h 2922431"/>
                <a:gd name="connsiteX162" fmla="*/ 967214 w 3951653"/>
                <a:gd name="connsiteY162" fmla="*/ 2653602 h 2922431"/>
                <a:gd name="connsiteX163" fmla="*/ 891013 w 3951653"/>
                <a:gd name="connsiteY163" fmla="*/ 2704402 h 2922431"/>
                <a:gd name="connsiteX164" fmla="*/ 585968 w 3951653"/>
                <a:gd name="connsiteY164" fmla="*/ 2572757 h 2922431"/>
                <a:gd name="connsiteX165" fmla="*/ 1287889 w 3951653"/>
                <a:gd name="connsiteY165" fmla="*/ 812101 h 2922431"/>
                <a:gd name="connsiteX166" fmla="*/ 843388 w 3951653"/>
                <a:gd name="connsiteY166" fmla="*/ 697804 h 2922431"/>
                <a:gd name="connsiteX167" fmla="*/ 1081514 w 3951653"/>
                <a:gd name="connsiteY167" fmla="*/ 783529 h 2922431"/>
                <a:gd name="connsiteX168" fmla="*/ 1119950 w 3951653"/>
                <a:gd name="connsiteY168" fmla="*/ 731107 h 2922431"/>
                <a:gd name="connsiteX169" fmla="*/ 1221478 w 3951653"/>
                <a:gd name="connsiteY169" fmla="*/ 768758 h 2922431"/>
                <a:gd name="connsiteX170" fmla="*/ 523973 w 3951653"/>
                <a:gd name="connsiteY170" fmla="*/ 2544684 h 2922431"/>
                <a:gd name="connsiteX171" fmla="*/ 431971 w 3951653"/>
                <a:gd name="connsiteY171" fmla="*/ 2500684 h 2922431"/>
                <a:gd name="connsiteX172" fmla="*/ 433814 w 3951653"/>
                <a:gd name="connsiteY172" fmla="*/ 2434530 h 2922431"/>
                <a:gd name="connsiteX173" fmla="*/ 198863 w 3951653"/>
                <a:gd name="connsiteY173" fmla="*/ 2304353 h 2922431"/>
                <a:gd name="connsiteX174" fmla="*/ 275064 w 3951653"/>
                <a:gd name="connsiteY174" fmla="*/ 2101154 h 2922431"/>
                <a:gd name="connsiteX175" fmla="*/ 551289 w 3951653"/>
                <a:gd name="connsiteY175" fmla="*/ 2158304 h 2922431"/>
                <a:gd name="connsiteX176" fmla="*/ 976738 w 3951653"/>
                <a:gd name="connsiteY176" fmla="*/ 1075629 h 2922431"/>
                <a:gd name="connsiteX177" fmla="*/ 735438 w 3951653"/>
                <a:gd name="connsiteY177" fmla="*/ 901004 h 2922431"/>
                <a:gd name="connsiteX178" fmla="*/ 843388 w 3951653"/>
                <a:gd name="connsiteY178" fmla="*/ 697804 h 2922431"/>
                <a:gd name="connsiteX179" fmla="*/ 242980 w 3951653"/>
                <a:gd name="connsiteY179" fmla="*/ 112486 h 2922431"/>
                <a:gd name="connsiteX180" fmla="*/ 394801 w 3951653"/>
                <a:gd name="connsiteY180" fmla="*/ 224085 h 2922431"/>
                <a:gd name="connsiteX181" fmla="*/ 400738 w 3951653"/>
                <a:gd name="connsiteY181" fmla="*/ 256697 h 2922431"/>
                <a:gd name="connsiteX182" fmla="*/ 440959 w 3951653"/>
                <a:gd name="connsiteY182" fmla="*/ 226623 h 2922431"/>
                <a:gd name="connsiteX183" fmla="*/ 505094 w 3951653"/>
                <a:gd name="connsiteY183" fmla="*/ 212264 h 2922431"/>
                <a:gd name="connsiteX184" fmla="*/ 656915 w 3951653"/>
                <a:gd name="connsiteY184" fmla="*/ 323864 h 2922431"/>
                <a:gd name="connsiteX185" fmla="*/ 663539 w 3951653"/>
                <a:gd name="connsiteY185" fmla="*/ 360256 h 2922431"/>
                <a:gd name="connsiteX186" fmla="*/ 673915 w 3951653"/>
                <a:gd name="connsiteY186" fmla="*/ 343187 h 2922431"/>
                <a:gd name="connsiteX187" fmla="*/ 748170 w 3951653"/>
                <a:gd name="connsiteY187" fmla="*/ 309079 h 2922431"/>
                <a:gd name="connsiteX188" fmla="*/ 853181 w 3951653"/>
                <a:gd name="connsiteY188" fmla="*/ 425533 h 2922431"/>
                <a:gd name="connsiteX189" fmla="*/ 748169 w 3951653"/>
                <a:gd name="connsiteY189" fmla="*/ 541989 h 2922431"/>
                <a:gd name="connsiteX190" fmla="*/ 707295 w 3951653"/>
                <a:gd name="connsiteY190" fmla="*/ 532836 h 2922431"/>
                <a:gd name="connsiteX191" fmla="*/ 696429 w 3951653"/>
                <a:gd name="connsiteY191" fmla="*/ 524713 h 2922431"/>
                <a:gd name="connsiteX192" fmla="*/ 691585 w 3951653"/>
                <a:gd name="connsiteY192" fmla="*/ 551323 h 2922431"/>
                <a:gd name="connsiteX193" fmla="*/ 594826 w 3951653"/>
                <a:gd name="connsiteY193" fmla="*/ 622449 h 2922431"/>
                <a:gd name="connsiteX194" fmla="*/ 568123 w 3951653"/>
                <a:gd name="connsiteY194" fmla="*/ 616471 h 2922431"/>
                <a:gd name="connsiteX195" fmla="*/ 567828 w 3951653"/>
                <a:gd name="connsiteY195" fmla="*/ 618092 h 2922431"/>
                <a:gd name="connsiteX196" fmla="*/ 529782 w 3951653"/>
                <a:gd name="connsiteY196" fmla="*/ 669328 h 2922431"/>
                <a:gd name="connsiteX197" fmla="*/ 518483 w 3951653"/>
                <a:gd name="connsiteY197" fmla="*/ 675352 h 2922431"/>
                <a:gd name="connsiteX198" fmla="*/ 524696 w 3951653"/>
                <a:gd name="connsiteY198" fmla="*/ 685570 h 2922431"/>
                <a:gd name="connsiteX199" fmla="*/ 532948 w 3951653"/>
                <a:gd name="connsiteY199" fmla="*/ 730900 h 2922431"/>
                <a:gd name="connsiteX200" fmla="*/ 468812 w 3951653"/>
                <a:gd name="connsiteY200" fmla="*/ 838202 h 2922431"/>
                <a:gd name="connsiteX201" fmla="*/ 452434 w 3951653"/>
                <a:gd name="connsiteY201" fmla="*/ 841869 h 2922431"/>
                <a:gd name="connsiteX202" fmla="*/ 448649 w 3951653"/>
                <a:gd name="connsiteY202" fmla="*/ 862662 h 2922431"/>
                <a:gd name="connsiteX203" fmla="*/ 392765 w 3951653"/>
                <a:gd name="connsiteY203" fmla="*/ 924634 h 2922431"/>
                <a:gd name="connsiteX204" fmla="*/ 358642 w 3951653"/>
                <a:gd name="connsiteY204" fmla="*/ 932274 h 2922431"/>
                <a:gd name="connsiteX205" fmla="*/ 366018 w 3951653"/>
                <a:gd name="connsiteY205" fmla="*/ 972796 h 2922431"/>
                <a:gd name="connsiteX206" fmla="*/ 261008 w 3951653"/>
                <a:gd name="connsiteY206" fmla="*/ 1089251 h 2922431"/>
                <a:gd name="connsiteX207" fmla="*/ 155996 w 3951653"/>
                <a:gd name="connsiteY207" fmla="*/ 972797 h 2922431"/>
                <a:gd name="connsiteX208" fmla="*/ 220133 w 3951653"/>
                <a:gd name="connsiteY208" fmla="*/ 865493 h 2922431"/>
                <a:gd name="connsiteX209" fmla="*/ 254256 w 3951653"/>
                <a:gd name="connsiteY209" fmla="*/ 857853 h 2922431"/>
                <a:gd name="connsiteX210" fmla="*/ 246879 w 3951653"/>
                <a:gd name="connsiteY210" fmla="*/ 817332 h 2922431"/>
                <a:gd name="connsiteX211" fmla="*/ 311015 w 3951653"/>
                <a:gd name="connsiteY211" fmla="*/ 710029 h 2922431"/>
                <a:gd name="connsiteX212" fmla="*/ 327394 w 3951653"/>
                <a:gd name="connsiteY212" fmla="*/ 706361 h 2922431"/>
                <a:gd name="connsiteX213" fmla="*/ 331178 w 3951653"/>
                <a:gd name="connsiteY213" fmla="*/ 685570 h 2922431"/>
                <a:gd name="connsiteX214" fmla="*/ 353683 w 3951653"/>
                <a:gd name="connsiteY214" fmla="*/ 648553 h 2922431"/>
                <a:gd name="connsiteX215" fmla="*/ 380150 w 3951653"/>
                <a:gd name="connsiteY215" fmla="*/ 628764 h 2922431"/>
                <a:gd name="connsiteX216" fmla="*/ 374311 w 3951653"/>
                <a:gd name="connsiteY216" fmla="*/ 618091 h 2922431"/>
                <a:gd name="connsiteX217" fmla="*/ 373872 w 3951653"/>
                <a:gd name="connsiteY217" fmla="*/ 615681 h 2922431"/>
                <a:gd name="connsiteX218" fmla="*/ 369166 w 3951653"/>
                <a:gd name="connsiteY218" fmla="*/ 616734 h 2922431"/>
                <a:gd name="connsiteX219" fmla="*/ 323023 w 3951653"/>
                <a:gd name="connsiteY219" fmla="*/ 608997 h 2922431"/>
                <a:gd name="connsiteX220" fmla="*/ 299293 w 3951653"/>
                <a:gd name="connsiteY220" fmla="*/ 596346 h 2922431"/>
                <a:gd name="connsiteX221" fmla="*/ 298158 w 3951653"/>
                <a:gd name="connsiteY221" fmla="*/ 602581 h 2922431"/>
                <a:gd name="connsiteX222" fmla="*/ 155175 w 3951653"/>
                <a:gd name="connsiteY222" fmla="*/ 707684 h 2922431"/>
                <a:gd name="connsiteX223" fmla="*/ 0 w 3951653"/>
                <a:gd name="connsiteY223" fmla="*/ 535598 h 2922431"/>
                <a:gd name="connsiteX224" fmla="*/ 94774 w 3951653"/>
                <a:gd name="connsiteY224" fmla="*/ 377034 h 2922431"/>
                <a:gd name="connsiteX225" fmla="*/ 97290 w 3951653"/>
                <a:gd name="connsiteY225" fmla="*/ 376470 h 2922431"/>
                <a:gd name="connsiteX226" fmla="*/ 85618 w 3951653"/>
                <a:gd name="connsiteY226" fmla="*/ 349547 h 2922431"/>
                <a:gd name="connsiteX227" fmla="*/ 78211 w 3951653"/>
                <a:gd name="connsiteY227" fmla="*/ 295210 h 2922431"/>
                <a:gd name="connsiteX228" fmla="*/ 242980 w 3951653"/>
                <a:gd name="connsiteY228" fmla="*/ 112486 h 2922431"/>
                <a:gd name="connsiteX229" fmla="*/ 744717 w 3951653"/>
                <a:gd name="connsiteY229" fmla="*/ 7286 h 2922431"/>
                <a:gd name="connsiteX230" fmla="*/ 816726 w 3951653"/>
                <a:gd name="connsiteY230" fmla="*/ 95892 h 2922431"/>
                <a:gd name="connsiteX231" fmla="*/ 744717 w 3951653"/>
                <a:gd name="connsiteY231" fmla="*/ 184496 h 2922431"/>
                <a:gd name="connsiteX232" fmla="*/ 672710 w 3951653"/>
                <a:gd name="connsiteY232" fmla="*/ 95892 h 2922431"/>
                <a:gd name="connsiteX233" fmla="*/ 744717 w 3951653"/>
                <a:gd name="connsiteY233" fmla="*/ 7286 h 2922431"/>
                <a:gd name="connsiteX234" fmla="*/ 468892 w 3951653"/>
                <a:gd name="connsiteY234" fmla="*/ 0 h 2922431"/>
                <a:gd name="connsiteX235" fmla="*/ 517648 w 3951653"/>
                <a:gd name="connsiteY235" fmla="*/ 59995 h 2922431"/>
                <a:gd name="connsiteX236" fmla="*/ 468892 w 3951653"/>
                <a:gd name="connsiteY236" fmla="*/ 119990 h 2922431"/>
                <a:gd name="connsiteX237" fmla="*/ 420135 w 3951653"/>
                <a:gd name="connsiteY237" fmla="*/ 59995 h 2922431"/>
                <a:gd name="connsiteX238" fmla="*/ 468892 w 3951653"/>
                <a:gd name="connsiteY238" fmla="*/ 0 h 2922431"/>
                <a:gd name="connsiteX0" fmla="*/ 1713862 w 3070637"/>
                <a:gd name="connsiteY0" fmla="*/ 2875404 h 2922431"/>
                <a:gd name="connsiteX1" fmla="*/ 1745090 w 3070637"/>
                <a:gd name="connsiteY1" fmla="*/ 2879029 h 2922431"/>
                <a:gd name="connsiteX2" fmla="*/ 1745090 w 3070637"/>
                <a:gd name="connsiteY2" fmla="*/ 2904429 h 2922431"/>
                <a:gd name="connsiteX3" fmla="*/ 1726039 w 3070637"/>
                <a:gd name="connsiteY3" fmla="*/ 2910779 h 2922431"/>
                <a:gd name="connsiteX4" fmla="*/ 1710164 w 3070637"/>
                <a:gd name="connsiteY4" fmla="*/ 2913954 h 2922431"/>
                <a:gd name="connsiteX5" fmla="*/ 1706989 w 3070637"/>
                <a:gd name="connsiteY5" fmla="*/ 2879029 h 2922431"/>
                <a:gd name="connsiteX6" fmla="*/ 1713862 w 3070637"/>
                <a:gd name="connsiteY6" fmla="*/ 2875404 h 2922431"/>
                <a:gd name="connsiteX7" fmla="*/ 837039 w 3070637"/>
                <a:gd name="connsiteY7" fmla="*/ 2847279 h 2922431"/>
                <a:gd name="connsiteX8" fmla="*/ 852914 w 3070637"/>
                <a:gd name="connsiteY8" fmla="*/ 2850454 h 2922431"/>
                <a:gd name="connsiteX9" fmla="*/ 862439 w 3070637"/>
                <a:gd name="connsiteY9" fmla="*/ 2856804 h 2922431"/>
                <a:gd name="connsiteX10" fmla="*/ 852914 w 3070637"/>
                <a:gd name="connsiteY10" fmla="*/ 2859979 h 2922431"/>
                <a:gd name="connsiteX11" fmla="*/ 830690 w 3070637"/>
                <a:gd name="connsiteY11" fmla="*/ 2856804 h 2922431"/>
                <a:gd name="connsiteX12" fmla="*/ 837039 w 3070637"/>
                <a:gd name="connsiteY12" fmla="*/ 2847279 h 2922431"/>
                <a:gd name="connsiteX13" fmla="*/ 1177138 w 3070637"/>
                <a:gd name="connsiteY13" fmla="*/ 2801962 h 2922431"/>
                <a:gd name="connsiteX14" fmla="*/ 1183114 w 3070637"/>
                <a:gd name="connsiteY14" fmla="*/ 2809179 h 2922431"/>
                <a:gd name="connsiteX15" fmla="*/ 1186290 w 3070637"/>
                <a:gd name="connsiteY15" fmla="*/ 2821879 h 2922431"/>
                <a:gd name="connsiteX16" fmla="*/ 1138665 w 3070637"/>
                <a:gd name="connsiteY16" fmla="*/ 2837754 h 2922431"/>
                <a:gd name="connsiteX17" fmla="*/ 1129140 w 3070637"/>
                <a:gd name="connsiteY17" fmla="*/ 2812354 h 2922431"/>
                <a:gd name="connsiteX18" fmla="*/ 1167240 w 3070637"/>
                <a:gd name="connsiteY18" fmla="*/ 2809179 h 2922431"/>
                <a:gd name="connsiteX19" fmla="*/ 1177138 w 3070637"/>
                <a:gd name="connsiteY19" fmla="*/ 2801962 h 2922431"/>
                <a:gd name="connsiteX20" fmla="*/ 1511059 w 3070637"/>
                <a:gd name="connsiteY20" fmla="*/ 2787227 h 2922431"/>
                <a:gd name="connsiteX21" fmla="*/ 1517371 w 3070637"/>
                <a:gd name="connsiteY21" fmla="*/ 2789109 h 2922431"/>
                <a:gd name="connsiteX22" fmla="*/ 1529189 w 3070637"/>
                <a:gd name="connsiteY22" fmla="*/ 2793304 h 2922431"/>
                <a:gd name="connsiteX23" fmla="*/ 1538714 w 3070637"/>
                <a:gd name="connsiteY23" fmla="*/ 2799654 h 2922431"/>
                <a:gd name="connsiteX24" fmla="*/ 1548240 w 3070637"/>
                <a:gd name="connsiteY24" fmla="*/ 2802829 h 2922431"/>
                <a:gd name="connsiteX25" fmla="*/ 1538714 w 3070637"/>
                <a:gd name="connsiteY25" fmla="*/ 2809178 h 2922431"/>
                <a:gd name="connsiteX26" fmla="*/ 1484740 w 3070637"/>
                <a:gd name="connsiteY26" fmla="*/ 2812353 h 2922431"/>
                <a:gd name="connsiteX27" fmla="*/ 1481565 w 3070637"/>
                <a:gd name="connsiteY27" fmla="*/ 2802828 h 2922431"/>
                <a:gd name="connsiteX28" fmla="*/ 1492344 w 3070637"/>
                <a:gd name="connsiteY28" fmla="*/ 2789503 h 2922431"/>
                <a:gd name="connsiteX29" fmla="*/ 1511059 w 3070637"/>
                <a:gd name="connsiteY29" fmla="*/ 2787227 h 2922431"/>
                <a:gd name="connsiteX30" fmla="*/ 1510140 w 3070637"/>
                <a:gd name="connsiteY30" fmla="*/ 2786954 h 2922431"/>
                <a:gd name="connsiteX31" fmla="*/ 1513315 w 3070637"/>
                <a:gd name="connsiteY31" fmla="*/ 2786954 h 2922431"/>
                <a:gd name="connsiteX32" fmla="*/ 1511059 w 3070637"/>
                <a:gd name="connsiteY32" fmla="*/ 2787227 h 2922431"/>
                <a:gd name="connsiteX33" fmla="*/ 1510140 w 3070637"/>
                <a:gd name="connsiteY33" fmla="*/ 2786954 h 2922431"/>
                <a:gd name="connsiteX34" fmla="*/ 129015 w 3070637"/>
                <a:gd name="connsiteY34" fmla="*/ 2758379 h 2922431"/>
                <a:gd name="connsiteX35" fmla="*/ 144890 w 3070637"/>
                <a:gd name="connsiteY35" fmla="*/ 2771079 h 2922431"/>
                <a:gd name="connsiteX36" fmla="*/ 167114 w 3070637"/>
                <a:gd name="connsiteY36" fmla="*/ 2780604 h 2922431"/>
                <a:gd name="connsiteX37" fmla="*/ 173465 w 3070637"/>
                <a:gd name="connsiteY37" fmla="*/ 2799654 h 2922431"/>
                <a:gd name="connsiteX38" fmla="*/ 182990 w 3070637"/>
                <a:gd name="connsiteY38" fmla="*/ 2809179 h 2922431"/>
                <a:gd name="connsiteX39" fmla="*/ 205215 w 3070637"/>
                <a:gd name="connsiteY39" fmla="*/ 2847279 h 2922431"/>
                <a:gd name="connsiteX40" fmla="*/ 208389 w 3070637"/>
                <a:gd name="connsiteY40" fmla="*/ 2869504 h 2922431"/>
                <a:gd name="connsiteX41" fmla="*/ 148065 w 3070637"/>
                <a:gd name="connsiteY41" fmla="*/ 2875853 h 2922431"/>
                <a:gd name="connsiteX42" fmla="*/ 129015 w 3070637"/>
                <a:gd name="connsiteY42" fmla="*/ 2872679 h 2922431"/>
                <a:gd name="connsiteX43" fmla="*/ 94090 w 3070637"/>
                <a:gd name="connsiteY43" fmla="*/ 2863154 h 2922431"/>
                <a:gd name="connsiteX44" fmla="*/ 75039 w 3070637"/>
                <a:gd name="connsiteY44" fmla="*/ 2850454 h 2922431"/>
                <a:gd name="connsiteX45" fmla="*/ 78215 w 3070637"/>
                <a:gd name="connsiteY45" fmla="*/ 2840928 h 2922431"/>
                <a:gd name="connsiteX46" fmla="*/ 94090 w 3070637"/>
                <a:gd name="connsiteY46" fmla="*/ 2821879 h 2922431"/>
                <a:gd name="connsiteX47" fmla="*/ 106790 w 3070637"/>
                <a:gd name="connsiteY47" fmla="*/ 2802829 h 2922431"/>
                <a:gd name="connsiteX48" fmla="*/ 116315 w 3070637"/>
                <a:gd name="connsiteY48" fmla="*/ 2799654 h 2922431"/>
                <a:gd name="connsiteX49" fmla="*/ 122665 w 3070637"/>
                <a:gd name="connsiteY49" fmla="*/ 2790129 h 2922431"/>
                <a:gd name="connsiteX50" fmla="*/ 129015 w 3070637"/>
                <a:gd name="connsiteY50" fmla="*/ 2758379 h 2922431"/>
                <a:gd name="connsiteX51" fmla="*/ 506840 w 3070637"/>
                <a:gd name="connsiteY51" fmla="*/ 2656778 h 2922431"/>
                <a:gd name="connsiteX52" fmla="*/ 516365 w 3070637"/>
                <a:gd name="connsiteY52" fmla="*/ 2685354 h 2922431"/>
                <a:gd name="connsiteX53" fmla="*/ 525890 w 3070637"/>
                <a:gd name="connsiteY53" fmla="*/ 2704404 h 2922431"/>
                <a:gd name="connsiteX54" fmla="*/ 513190 w 3070637"/>
                <a:gd name="connsiteY54" fmla="*/ 2704404 h 2922431"/>
                <a:gd name="connsiteX55" fmla="*/ 500490 w 3070637"/>
                <a:gd name="connsiteY55" fmla="*/ 2710754 h 2922431"/>
                <a:gd name="connsiteX56" fmla="*/ 487790 w 3070637"/>
                <a:gd name="connsiteY56" fmla="*/ 2682178 h 2922431"/>
                <a:gd name="connsiteX57" fmla="*/ 497315 w 3070637"/>
                <a:gd name="connsiteY57" fmla="*/ 2659954 h 2922431"/>
                <a:gd name="connsiteX58" fmla="*/ 506840 w 3070637"/>
                <a:gd name="connsiteY58" fmla="*/ 2656778 h 2922431"/>
                <a:gd name="connsiteX59" fmla="*/ 259189 w 3070637"/>
                <a:gd name="connsiteY59" fmla="*/ 2609154 h 2922431"/>
                <a:gd name="connsiteX60" fmla="*/ 348090 w 3070637"/>
                <a:gd name="connsiteY60" fmla="*/ 2612329 h 2922431"/>
                <a:gd name="connsiteX61" fmla="*/ 357615 w 3070637"/>
                <a:gd name="connsiteY61" fmla="*/ 2647254 h 2922431"/>
                <a:gd name="connsiteX62" fmla="*/ 354440 w 3070637"/>
                <a:gd name="connsiteY62" fmla="*/ 2672654 h 2922431"/>
                <a:gd name="connsiteX63" fmla="*/ 344915 w 3070637"/>
                <a:gd name="connsiteY63" fmla="*/ 2679004 h 2922431"/>
                <a:gd name="connsiteX64" fmla="*/ 338565 w 3070637"/>
                <a:gd name="connsiteY64" fmla="*/ 2688528 h 2922431"/>
                <a:gd name="connsiteX65" fmla="*/ 329039 w 3070637"/>
                <a:gd name="connsiteY65" fmla="*/ 2698054 h 2922431"/>
                <a:gd name="connsiteX66" fmla="*/ 313165 w 3070637"/>
                <a:gd name="connsiteY66" fmla="*/ 2713929 h 2922431"/>
                <a:gd name="connsiteX67" fmla="*/ 300465 w 3070637"/>
                <a:gd name="connsiteY67" fmla="*/ 2710754 h 2922431"/>
                <a:gd name="connsiteX68" fmla="*/ 290940 w 3070637"/>
                <a:gd name="connsiteY68" fmla="*/ 2707579 h 2922431"/>
                <a:gd name="connsiteX69" fmla="*/ 287764 w 3070637"/>
                <a:gd name="connsiteY69" fmla="*/ 2691704 h 2922431"/>
                <a:gd name="connsiteX70" fmla="*/ 281415 w 3070637"/>
                <a:gd name="connsiteY70" fmla="*/ 2682179 h 2922431"/>
                <a:gd name="connsiteX71" fmla="*/ 275064 w 3070637"/>
                <a:gd name="connsiteY71" fmla="*/ 2650429 h 2922431"/>
                <a:gd name="connsiteX72" fmla="*/ 259190 w 3070637"/>
                <a:gd name="connsiteY72" fmla="*/ 2628204 h 2922431"/>
                <a:gd name="connsiteX73" fmla="*/ 256014 w 3070637"/>
                <a:gd name="connsiteY73" fmla="*/ 2618679 h 2922431"/>
                <a:gd name="connsiteX74" fmla="*/ 259189 w 3070637"/>
                <a:gd name="connsiteY74" fmla="*/ 2609154 h 2922431"/>
                <a:gd name="connsiteX75" fmla="*/ 117632 w 3070637"/>
                <a:gd name="connsiteY75" fmla="*/ 2460152 h 2922431"/>
                <a:gd name="connsiteX76" fmla="*/ 132190 w 3070637"/>
                <a:gd name="connsiteY76" fmla="*/ 2501204 h 2922431"/>
                <a:gd name="connsiteX77" fmla="*/ 122665 w 3070637"/>
                <a:gd name="connsiteY77" fmla="*/ 2504379 h 2922431"/>
                <a:gd name="connsiteX78" fmla="*/ 100440 w 3070637"/>
                <a:gd name="connsiteY78" fmla="*/ 2507554 h 2922431"/>
                <a:gd name="connsiteX79" fmla="*/ 97265 w 3070637"/>
                <a:gd name="connsiteY79" fmla="*/ 2475803 h 2922431"/>
                <a:gd name="connsiteX80" fmla="*/ 117632 w 3070637"/>
                <a:gd name="connsiteY80" fmla="*/ 2460152 h 2922431"/>
                <a:gd name="connsiteX81" fmla="*/ 2814525 w 3070637"/>
                <a:gd name="connsiteY81" fmla="*/ 2447403 h 2922431"/>
                <a:gd name="connsiteX82" fmla="*/ 2889404 w 3070637"/>
                <a:gd name="connsiteY82" fmla="*/ 2450919 h 2922431"/>
                <a:gd name="connsiteX83" fmla="*/ 2731773 w 3070637"/>
                <a:gd name="connsiteY83" fmla="*/ 2528352 h 2922431"/>
                <a:gd name="connsiteX84" fmla="*/ 3029296 w 3070637"/>
                <a:gd name="connsiteY84" fmla="*/ 2629540 h 2922431"/>
                <a:gd name="connsiteX85" fmla="*/ 2774061 w 3070637"/>
                <a:gd name="connsiteY85" fmla="*/ 2807752 h 2922431"/>
                <a:gd name="connsiteX86" fmla="*/ 3070636 w 3070637"/>
                <a:gd name="connsiteY86" fmla="*/ 2848529 h 2922431"/>
                <a:gd name="connsiteX87" fmla="*/ 2309830 w 3070637"/>
                <a:gd name="connsiteY87" fmla="*/ 2845509 h 2922431"/>
                <a:gd name="connsiteX88" fmla="*/ 2869208 w 3070637"/>
                <a:gd name="connsiteY88" fmla="*/ 2638602 h 2922431"/>
                <a:gd name="connsiteX89" fmla="*/ 2617925 w 3070637"/>
                <a:gd name="connsiteY89" fmla="*/ 2502268 h 2922431"/>
                <a:gd name="connsiteX90" fmla="*/ 2814525 w 3070637"/>
                <a:gd name="connsiteY90" fmla="*/ 2447403 h 2922431"/>
                <a:gd name="connsiteX91" fmla="*/ 860273 w 3070637"/>
                <a:gd name="connsiteY91" fmla="*/ 2249394 h 2922431"/>
                <a:gd name="connsiteX92" fmla="*/ 716257 w 3070637"/>
                <a:gd name="connsiteY92" fmla="*/ 2395303 h 2922431"/>
                <a:gd name="connsiteX93" fmla="*/ 860273 w 3070637"/>
                <a:gd name="connsiteY93" fmla="*/ 2541212 h 2922431"/>
                <a:gd name="connsiteX94" fmla="*/ 1004289 w 3070637"/>
                <a:gd name="connsiteY94" fmla="*/ 2395303 h 2922431"/>
                <a:gd name="connsiteX95" fmla="*/ 860273 w 3070637"/>
                <a:gd name="connsiteY95" fmla="*/ 2249394 h 2922431"/>
                <a:gd name="connsiteX96" fmla="*/ 1599382 w 3070637"/>
                <a:gd name="connsiteY96" fmla="*/ 1876398 h 2922431"/>
                <a:gd name="connsiteX97" fmla="*/ 1616049 w 3070637"/>
                <a:gd name="connsiteY97" fmla="*/ 1950619 h 2922431"/>
                <a:gd name="connsiteX98" fmla="*/ 1548006 w 3070637"/>
                <a:gd name="connsiteY98" fmla="*/ 2003007 h 2922431"/>
                <a:gd name="connsiteX99" fmla="*/ 1493239 w 3070637"/>
                <a:gd name="connsiteY99" fmla="*/ 1890685 h 2922431"/>
                <a:gd name="connsiteX100" fmla="*/ 1599382 w 3070637"/>
                <a:gd name="connsiteY100" fmla="*/ 1876398 h 2922431"/>
                <a:gd name="connsiteX101" fmla="*/ 1732390 w 3070637"/>
                <a:gd name="connsiteY101" fmla="*/ 1863029 h 2922431"/>
                <a:gd name="connsiteX102" fmla="*/ 1738740 w 3070637"/>
                <a:gd name="connsiteY102" fmla="*/ 1869378 h 2922431"/>
                <a:gd name="connsiteX103" fmla="*/ 1732390 w 3070637"/>
                <a:gd name="connsiteY103" fmla="*/ 1901128 h 2922431"/>
                <a:gd name="connsiteX104" fmla="*/ 1710165 w 3070637"/>
                <a:gd name="connsiteY104" fmla="*/ 1897953 h 2922431"/>
                <a:gd name="connsiteX105" fmla="*/ 1694289 w 3070637"/>
                <a:gd name="connsiteY105" fmla="*/ 1872553 h 2922431"/>
                <a:gd name="connsiteX106" fmla="*/ 1713340 w 3070637"/>
                <a:gd name="connsiteY106" fmla="*/ 1866203 h 2922431"/>
                <a:gd name="connsiteX107" fmla="*/ 1732390 w 3070637"/>
                <a:gd name="connsiteY107" fmla="*/ 1863029 h 2922431"/>
                <a:gd name="connsiteX108" fmla="*/ 1000369 w 3070637"/>
                <a:gd name="connsiteY108" fmla="*/ 1732290 h 2922431"/>
                <a:gd name="connsiteX109" fmla="*/ 978800 w 3070637"/>
                <a:gd name="connsiteY109" fmla="*/ 1918355 h 2922431"/>
                <a:gd name="connsiteX110" fmla="*/ 1026437 w 3070637"/>
                <a:gd name="connsiteY110" fmla="*/ 2099505 h 2922431"/>
                <a:gd name="connsiteX111" fmla="*/ 1048005 w 3070637"/>
                <a:gd name="connsiteY111" fmla="*/ 1913443 h 2922431"/>
                <a:gd name="connsiteX112" fmla="*/ 1000369 w 3070637"/>
                <a:gd name="connsiteY112" fmla="*/ 1732290 h 2922431"/>
                <a:gd name="connsiteX113" fmla="*/ 1660555 w 3070637"/>
                <a:gd name="connsiteY113" fmla="*/ 1553217 h 2922431"/>
                <a:gd name="connsiteX114" fmla="*/ 1738542 w 3070637"/>
                <a:gd name="connsiteY114" fmla="*/ 1603223 h 2922431"/>
                <a:gd name="connsiteX115" fmla="*/ 1717110 w 3070637"/>
                <a:gd name="connsiteY115" fmla="*/ 1715545 h 2922431"/>
                <a:gd name="connsiteX116" fmla="*/ 1617693 w 3070637"/>
                <a:gd name="connsiteY116" fmla="*/ 1644107 h 2922431"/>
                <a:gd name="connsiteX117" fmla="*/ 1660555 w 3070637"/>
                <a:gd name="connsiteY117" fmla="*/ 1553217 h 2922431"/>
                <a:gd name="connsiteX118" fmla="*/ 1119548 w 3070637"/>
                <a:gd name="connsiteY118" fmla="*/ 1458296 h 2922431"/>
                <a:gd name="connsiteX119" fmla="*/ 1104848 w 3070637"/>
                <a:gd name="connsiteY119" fmla="*/ 1759674 h 2922431"/>
                <a:gd name="connsiteX120" fmla="*/ 1161974 w 3070637"/>
                <a:gd name="connsiteY120" fmla="*/ 2055952 h 2922431"/>
                <a:gd name="connsiteX121" fmla="*/ 1176673 w 3070637"/>
                <a:gd name="connsiteY121" fmla="*/ 1754575 h 2922431"/>
                <a:gd name="connsiteX122" fmla="*/ 1119548 w 3070637"/>
                <a:gd name="connsiteY122" fmla="*/ 1458296 h 2922431"/>
                <a:gd name="connsiteX123" fmla="*/ 578603 w 3070637"/>
                <a:gd name="connsiteY123" fmla="*/ 1457544 h 2922431"/>
                <a:gd name="connsiteX124" fmla="*/ 618108 w 3070637"/>
                <a:gd name="connsiteY124" fmla="*/ 1506154 h 2922431"/>
                <a:gd name="connsiteX125" fmla="*/ 578603 w 3070637"/>
                <a:gd name="connsiteY125" fmla="*/ 1554764 h 2922431"/>
                <a:gd name="connsiteX126" fmla="*/ 539098 w 3070637"/>
                <a:gd name="connsiteY126" fmla="*/ 1506155 h 2922431"/>
                <a:gd name="connsiteX127" fmla="*/ 578603 w 3070637"/>
                <a:gd name="connsiteY127" fmla="*/ 1457544 h 2922431"/>
                <a:gd name="connsiteX128" fmla="*/ 1212801 w 3070637"/>
                <a:gd name="connsiteY128" fmla="*/ 1457091 h 2922431"/>
                <a:gd name="connsiteX129" fmla="*/ 1219094 w 3070637"/>
                <a:gd name="connsiteY129" fmla="*/ 1644295 h 2922431"/>
                <a:gd name="connsiteX130" fmla="*/ 1293097 w 3070637"/>
                <a:gd name="connsiteY130" fmla="*/ 1816367 h 2922431"/>
                <a:gd name="connsiteX131" fmla="*/ 1286804 w 3070637"/>
                <a:gd name="connsiteY131" fmla="*/ 1629164 h 2922431"/>
                <a:gd name="connsiteX132" fmla="*/ 1212801 w 3070637"/>
                <a:gd name="connsiteY132" fmla="*/ 1457091 h 2922431"/>
                <a:gd name="connsiteX133" fmla="*/ 394346 w 3070637"/>
                <a:gd name="connsiteY133" fmla="*/ 1303027 h 2922431"/>
                <a:gd name="connsiteX134" fmla="*/ 464328 w 3070637"/>
                <a:gd name="connsiteY134" fmla="*/ 1389139 h 2922431"/>
                <a:gd name="connsiteX135" fmla="*/ 394346 w 3070637"/>
                <a:gd name="connsiteY135" fmla="*/ 1475252 h 2922431"/>
                <a:gd name="connsiteX136" fmla="*/ 324364 w 3070637"/>
                <a:gd name="connsiteY136" fmla="*/ 1389139 h 2922431"/>
                <a:gd name="connsiteX137" fmla="*/ 394346 w 3070637"/>
                <a:gd name="connsiteY137" fmla="*/ 1303027 h 2922431"/>
                <a:gd name="connsiteX138" fmla="*/ 1584951 w 3070637"/>
                <a:gd name="connsiteY138" fmla="*/ 1184397 h 2922431"/>
                <a:gd name="connsiteX139" fmla="*/ 1057908 w 3070637"/>
                <a:gd name="connsiteY139" fmla="*/ 2502857 h 2922431"/>
                <a:gd name="connsiteX140" fmla="*/ 1523378 w 3070637"/>
                <a:gd name="connsiteY140" fmla="*/ 2559844 h 2922431"/>
                <a:gd name="connsiteX141" fmla="*/ 1933739 w 3070637"/>
                <a:gd name="connsiteY141" fmla="*/ 1517606 h 2922431"/>
                <a:gd name="connsiteX142" fmla="*/ 1584951 w 3070637"/>
                <a:gd name="connsiteY142" fmla="*/ 1184397 h 2922431"/>
                <a:gd name="connsiteX143" fmla="*/ 405497 w 3070637"/>
                <a:gd name="connsiteY143" fmla="*/ 1063408 h 2922431"/>
                <a:gd name="connsiteX144" fmla="*/ 438833 w 3070637"/>
                <a:gd name="connsiteY144" fmla="*/ 1168585 h 2922431"/>
                <a:gd name="connsiteX145" fmla="*/ 306496 w 3070637"/>
                <a:gd name="connsiteY145" fmla="*/ 1223354 h 2922431"/>
                <a:gd name="connsiteX146" fmla="*/ 251323 w 3070637"/>
                <a:gd name="connsiteY146" fmla="*/ 1105347 h 2922431"/>
                <a:gd name="connsiteX147" fmla="*/ 289827 w 3070637"/>
                <a:gd name="connsiteY147" fmla="*/ 1094364 h 2922431"/>
                <a:gd name="connsiteX148" fmla="*/ 405497 w 3070637"/>
                <a:gd name="connsiteY148" fmla="*/ 1063408 h 2922431"/>
                <a:gd name="connsiteX149" fmla="*/ 1358748 w 3070637"/>
                <a:gd name="connsiteY149" fmla="*/ 992093 h 2922431"/>
                <a:gd name="connsiteX150" fmla="*/ 1214732 w 3070637"/>
                <a:gd name="connsiteY150" fmla="*/ 1138002 h 2922431"/>
                <a:gd name="connsiteX151" fmla="*/ 1358747 w 3070637"/>
                <a:gd name="connsiteY151" fmla="*/ 1283911 h 2922431"/>
                <a:gd name="connsiteX152" fmla="*/ 1502763 w 3070637"/>
                <a:gd name="connsiteY152" fmla="*/ 1138003 h 2922431"/>
                <a:gd name="connsiteX153" fmla="*/ 1358748 w 3070637"/>
                <a:gd name="connsiteY153" fmla="*/ 992093 h 2922431"/>
                <a:gd name="connsiteX154" fmla="*/ 1287889 w 3070637"/>
                <a:gd name="connsiteY154" fmla="*/ 812101 h 2922431"/>
                <a:gd name="connsiteX155" fmla="*/ 1586339 w 3070637"/>
                <a:gd name="connsiteY155" fmla="*/ 926401 h 2922431"/>
                <a:gd name="connsiteX156" fmla="*/ 1586093 w 3070637"/>
                <a:gd name="connsiteY156" fmla="*/ 1014410 h 2922431"/>
                <a:gd name="connsiteX157" fmla="*/ 2054578 w 3070637"/>
                <a:gd name="connsiteY157" fmla="*/ 1474785 h 2922431"/>
                <a:gd name="connsiteX158" fmla="*/ 1597377 w 3070637"/>
                <a:gd name="connsiteY158" fmla="*/ 2671183 h 2922431"/>
                <a:gd name="connsiteX159" fmla="*/ 967214 w 3070637"/>
                <a:gd name="connsiteY159" fmla="*/ 2653602 h 2922431"/>
                <a:gd name="connsiteX160" fmla="*/ 891013 w 3070637"/>
                <a:gd name="connsiteY160" fmla="*/ 2704402 h 2922431"/>
                <a:gd name="connsiteX161" fmla="*/ 585968 w 3070637"/>
                <a:gd name="connsiteY161" fmla="*/ 2572757 h 2922431"/>
                <a:gd name="connsiteX162" fmla="*/ 1287889 w 3070637"/>
                <a:gd name="connsiteY162" fmla="*/ 812101 h 2922431"/>
                <a:gd name="connsiteX163" fmla="*/ 843388 w 3070637"/>
                <a:gd name="connsiteY163" fmla="*/ 697804 h 2922431"/>
                <a:gd name="connsiteX164" fmla="*/ 1081514 w 3070637"/>
                <a:gd name="connsiteY164" fmla="*/ 783529 h 2922431"/>
                <a:gd name="connsiteX165" fmla="*/ 1119950 w 3070637"/>
                <a:gd name="connsiteY165" fmla="*/ 731107 h 2922431"/>
                <a:gd name="connsiteX166" fmla="*/ 1221478 w 3070637"/>
                <a:gd name="connsiteY166" fmla="*/ 768758 h 2922431"/>
                <a:gd name="connsiteX167" fmla="*/ 523973 w 3070637"/>
                <a:gd name="connsiteY167" fmla="*/ 2544684 h 2922431"/>
                <a:gd name="connsiteX168" fmla="*/ 431971 w 3070637"/>
                <a:gd name="connsiteY168" fmla="*/ 2500684 h 2922431"/>
                <a:gd name="connsiteX169" fmla="*/ 433814 w 3070637"/>
                <a:gd name="connsiteY169" fmla="*/ 2434530 h 2922431"/>
                <a:gd name="connsiteX170" fmla="*/ 198863 w 3070637"/>
                <a:gd name="connsiteY170" fmla="*/ 2304353 h 2922431"/>
                <a:gd name="connsiteX171" fmla="*/ 275064 w 3070637"/>
                <a:gd name="connsiteY171" fmla="*/ 2101154 h 2922431"/>
                <a:gd name="connsiteX172" fmla="*/ 551289 w 3070637"/>
                <a:gd name="connsiteY172" fmla="*/ 2158304 h 2922431"/>
                <a:gd name="connsiteX173" fmla="*/ 976738 w 3070637"/>
                <a:gd name="connsiteY173" fmla="*/ 1075629 h 2922431"/>
                <a:gd name="connsiteX174" fmla="*/ 735438 w 3070637"/>
                <a:gd name="connsiteY174" fmla="*/ 901004 h 2922431"/>
                <a:gd name="connsiteX175" fmla="*/ 843388 w 3070637"/>
                <a:gd name="connsiteY175" fmla="*/ 697804 h 2922431"/>
                <a:gd name="connsiteX176" fmla="*/ 242980 w 3070637"/>
                <a:gd name="connsiteY176" fmla="*/ 112486 h 2922431"/>
                <a:gd name="connsiteX177" fmla="*/ 394801 w 3070637"/>
                <a:gd name="connsiteY177" fmla="*/ 224085 h 2922431"/>
                <a:gd name="connsiteX178" fmla="*/ 400738 w 3070637"/>
                <a:gd name="connsiteY178" fmla="*/ 256697 h 2922431"/>
                <a:gd name="connsiteX179" fmla="*/ 440959 w 3070637"/>
                <a:gd name="connsiteY179" fmla="*/ 226623 h 2922431"/>
                <a:gd name="connsiteX180" fmla="*/ 505094 w 3070637"/>
                <a:gd name="connsiteY180" fmla="*/ 212264 h 2922431"/>
                <a:gd name="connsiteX181" fmla="*/ 656915 w 3070637"/>
                <a:gd name="connsiteY181" fmla="*/ 323864 h 2922431"/>
                <a:gd name="connsiteX182" fmla="*/ 663539 w 3070637"/>
                <a:gd name="connsiteY182" fmla="*/ 360256 h 2922431"/>
                <a:gd name="connsiteX183" fmla="*/ 673915 w 3070637"/>
                <a:gd name="connsiteY183" fmla="*/ 343187 h 2922431"/>
                <a:gd name="connsiteX184" fmla="*/ 748170 w 3070637"/>
                <a:gd name="connsiteY184" fmla="*/ 309079 h 2922431"/>
                <a:gd name="connsiteX185" fmla="*/ 853181 w 3070637"/>
                <a:gd name="connsiteY185" fmla="*/ 425533 h 2922431"/>
                <a:gd name="connsiteX186" fmla="*/ 748169 w 3070637"/>
                <a:gd name="connsiteY186" fmla="*/ 541989 h 2922431"/>
                <a:gd name="connsiteX187" fmla="*/ 707295 w 3070637"/>
                <a:gd name="connsiteY187" fmla="*/ 532836 h 2922431"/>
                <a:gd name="connsiteX188" fmla="*/ 696429 w 3070637"/>
                <a:gd name="connsiteY188" fmla="*/ 524713 h 2922431"/>
                <a:gd name="connsiteX189" fmla="*/ 691585 w 3070637"/>
                <a:gd name="connsiteY189" fmla="*/ 551323 h 2922431"/>
                <a:gd name="connsiteX190" fmla="*/ 594826 w 3070637"/>
                <a:gd name="connsiteY190" fmla="*/ 622449 h 2922431"/>
                <a:gd name="connsiteX191" fmla="*/ 568123 w 3070637"/>
                <a:gd name="connsiteY191" fmla="*/ 616471 h 2922431"/>
                <a:gd name="connsiteX192" fmla="*/ 567828 w 3070637"/>
                <a:gd name="connsiteY192" fmla="*/ 618092 h 2922431"/>
                <a:gd name="connsiteX193" fmla="*/ 529782 w 3070637"/>
                <a:gd name="connsiteY193" fmla="*/ 669328 h 2922431"/>
                <a:gd name="connsiteX194" fmla="*/ 518483 w 3070637"/>
                <a:gd name="connsiteY194" fmla="*/ 675352 h 2922431"/>
                <a:gd name="connsiteX195" fmla="*/ 524696 w 3070637"/>
                <a:gd name="connsiteY195" fmla="*/ 685570 h 2922431"/>
                <a:gd name="connsiteX196" fmla="*/ 532948 w 3070637"/>
                <a:gd name="connsiteY196" fmla="*/ 730900 h 2922431"/>
                <a:gd name="connsiteX197" fmla="*/ 468812 w 3070637"/>
                <a:gd name="connsiteY197" fmla="*/ 838202 h 2922431"/>
                <a:gd name="connsiteX198" fmla="*/ 452434 w 3070637"/>
                <a:gd name="connsiteY198" fmla="*/ 841869 h 2922431"/>
                <a:gd name="connsiteX199" fmla="*/ 448649 w 3070637"/>
                <a:gd name="connsiteY199" fmla="*/ 862662 h 2922431"/>
                <a:gd name="connsiteX200" fmla="*/ 392765 w 3070637"/>
                <a:gd name="connsiteY200" fmla="*/ 924634 h 2922431"/>
                <a:gd name="connsiteX201" fmla="*/ 358642 w 3070637"/>
                <a:gd name="connsiteY201" fmla="*/ 932274 h 2922431"/>
                <a:gd name="connsiteX202" fmla="*/ 366018 w 3070637"/>
                <a:gd name="connsiteY202" fmla="*/ 972796 h 2922431"/>
                <a:gd name="connsiteX203" fmla="*/ 261008 w 3070637"/>
                <a:gd name="connsiteY203" fmla="*/ 1089251 h 2922431"/>
                <a:gd name="connsiteX204" fmla="*/ 155996 w 3070637"/>
                <a:gd name="connsiteY204" fmla="*/ 972797 h 2922431"/>
                <a:gd name="connsiteX205" fmla="*/ 220133 w 3070637"/>
                <a:gd name="connsiteY205" fmla="*/ 865493 h 2922431"/>
                <a:gd name="connsiteX206" fmla="*/ 254256 w 3070637"/>
                <a:gd name="connsiteY206" fmla="*/ 857853 h 2922431"/>
                <a:gd name="connsiteX207" fmla="*/ 246879 w 3070637"/>
                <a:gd name="connsiteY207" fmla="*/ 817332 h 2922431"/>
                <a:gd name="connsiteX208" fmla="*/ 311015 w 3070637"/>
                <a:gd name="connsiteY208" fmla="*/ 710029 h 2922431"/>
                <a:gd name="connsiteX209" fmla="*/ 327394 w 3070637"/>
                <a:gd name="connsiteY209" fmla="*/ 706361 h 2922431"/>
                <a:gd name="connsiteX210" fmla="*/ 331178 w 3070637"/>
                <a:gd name="connsiteY210" fmla="*/ 685570 h 2922431"/>
                <a:gd name="connsiteX211" fmla="*/ 353683 w 3070637"/>
                <a:gd name="connsiteY211" fmla="*/ 648553 h 2922431"/>
                <a:gd name="connsiteX212" fmla="*/ 380150 w 3070637"/>
                <a:gd name="connsiteY212" fmla="*/ 628764 h 2922431"/>
                <a:gd name="connsiteX213" fmla="*/ 374311 w 3070637"/>
                <a:gd name="connsiteY213" fmla="*/ 618091 h 2922431"/>
                <a:gd name="connsiteX214" fmla="*/ 373872 w 3070637"/>
                <a:gd name="connsiteY214" fmla="*/ 615681 h 2922431"/>
                <a:gd name="connsiteX215" fmla="*/ 369166 w 3070637"/>
                <a:gd name="connsiteY215" fmla="*/ 616734 h 2922431"/>
                <a:gd name="connsiteX216" fmla="*/ 323023 w 3070637"/>
                <a:gd name="connsiteY216" fmla="*/ 608997 h 2922431"/>
                <a:gd name="connsiteX217" fmla="*/ 299293 w 3070637"/>
                <a:gd name="connsiteY217" fmla="*/ 596346 h 2922431"/>
                <a:gd name="connsiteX218" fmla="*/ 298158 w 3070637"/>
                <a:gd name="connsiteY218" fmla="*/ 602581 h 2922431"/>
                <a:gd name="connsiteX219" fmla="*/ 155175 w 3070637"/>
                <a:gd name="connsiteY219" fmla="*/ 707684 h 2922431"/>
                <a:gd name="connsiteX220" fmla="*/ 0 w 3070637"/>
                <a:gd name="connsiteY220" fmla="*/ 535598 h 2922431"/>
                <a:gd name="connsiteX221" fmla="*/ 94774 w 3070637"/>
                <a:gd name="connsiteY221" fmla="*/ 377034 h 2922431"/>
                <a:gd name="connsiteX222" fmla="*/ 97290 w 3070637"/>
                <a:gd name="connsiteY222" fmla="*/ 376470 h 2922431"/>
                <a:gd name="connsiteX223" fmla="*/ 85618 w 3070637"/>
                <a:gd name="connsiteY223" fmla="*/ 349547 h 2922431"/>
                <a:gd name="connsiteX224" fmla="*/ 78211 w 3070637"/>
                <a:gd name="connsiteY224" fmla="*/ 295210 h 2922431"/>
                <a:gd name="connsiteX225" fmla="*/ 242980 w 3070637"/>
                <a:gd name="connsiteY225" fmla="*/ 112486 h 2922431"/>
                <a:gd name="connsiteX226" fmla="*/ 744717 w 3070637"/>
                <a:gd name="connsiteY226" fmla="*/ 7286 h 2922431"/>
                <a:gd name="connsiteX227" fmla="*/ 816726 w 3070637"/>
                <a:gd name="connsiteY227" fmla="*/ 95892 h 2922431"/>
                <a:gd name="connsiteX228" fmla="*/ 744717 w 3070637"/>
                <a:gd name="connsiteY228" fmla="*/ 184496 h 2922431"/>
                <a:gd name="connsiteX229" fmla="*/ 672710 w 3070637"/>
                <a:gd name="connsiteY229" fmla="*/ 95892 h 2922431"/>
                <a:gd name="connsiteX230" fmla="*/ 744717 w 3070637"/>
                <a:gd name="connsiteY230" fmla="*/ 7286 h 2922431"/>
                <a:gd name="connsiteX231" fmla="*/ 468892 w 3070637"/>
                <a:gd name="connsiteY231" fmla="*/ 0 h 2922431"/>
                <a:gd name="connsiteX232" fmla="*/ 517648 w 3070637"/>
                <a:gd name="connsiteY232" fmla="*/ 59995 h 2922431"/>
                <a:gd name="connsiteX233" fmla="*/ 468892 w 3070637"/>
                <a:gd name="connsiteY233" fmla="*/ 119990 h 2922431"/>
                <a:gd name="connsiteX234" fmla="*/ 420135 w 3070637"/>
                <a:gd name="connsiteY234" fmla="*/ 59995 h 2922431"/>
                <a:gd name="connsiteX235" fmla="*/ 468892 w 3070637"/>
                <a:gd name="connsiteY235"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070637"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lnTo>
                    <a:pt x="1511059" y="2787227"/>
                  </a:lnTo>
                  <a:close/>
                  <a:moveTo>
                    <a:pt x="1510140" y="2786954"/>
                  </a:moveTo>
                  <a:lnTo>
                    <a:pt x="1513315" y="2786954"/>
                  </a:lnTo>
                  <a:lnTo>
                    <a:pt x="1511059" y="2787227"/>
                  </a:lnTo>
                  <a:lnTo>
                    <a:pt x="1510140" y="2786954"/>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1599382" y="1876398"/>
                  </a:moveTo>
                  <a:lnTo>
                    <a:pt x="1616049" y="1950619"/>
                  </a:lnTo>
                  <a:lnTo>
                    <a:pt x="1548006" y="2003007"/>
                  </a:lnTo>
                  <a:lnTo>
                    <a:pt x="1493239" y="1890685"/>
                  </a:lnTo>
                  <a:lnTo>
                    <a:pt x="1599382" y="1876398"/>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lnTo>
                    <a:pt x="1584951" y="1184397"/>
                  </a:ln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cubicBezTo>
                    <a:pt x="568025" y="617011"/>
                    <a:pt x="567926" y="617552"/>
                    <a:pt x="567828" y="618092"/>
                  </a:cubicBez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cubicBezTo>
                    <a:pt x="374165" y="617288"/>
                    <a:pt x="374018" y="616484"/>
                    <a:pt x="373872" y="615681"/>
                  </a:cubicBez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x-none" dirty="0"/>
            </a:p>
          </p:txBody>
        </p:sp>
      </p:grpSp>
      <p:cxnSp>
        <p:nvCxnSpPr>
          <p:cNvPr id="590" name="Прямая соединительная линия 589">
            <a:extLst>
              <a:ext uri="{FF2B5EF4-FFF2-40B4-BE49-F238E27FC236}"/>
            </a:extLst>
          </p:cNvPr>
          <p:cNvCxnSpPr/>
          <p:nvPr/>
        </p:nvCxnSpPr>
        <p:spPr>
          <a:xfrm>
            <a:off x="754063" y="3749675"/>
            <a:ext cx="6789737"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18468" name="Группа 1208"/>
          <p:cNvGrpSpPr>
            <a:grpSpLocks/>
          </p:cNvGrpSpPr>
          <p:nvPr/>
        </p:nvGrpSpPr>
        <p:grpSpPr bwMode="auto">
          <a:xfrm>
            <a:off x="4748213" y="1420813"/>
            <a:ext cx="392112" cy="415925"/>
            <a:chOff x="4883132" y="1420614"/>
            <a:chExt cx="392847" cy="416266"/>
          </a:xfrm>
        </p:grpSpPr>
        <p:pic>
          <p:nvPicPr>
            <p:cNvPr id="18506" name="Рисунок 1139"/>
            <p:cNvPicPr>
              <a:picLocks noChangeAspect="1"/>
            </p:cNvPicPr>
            <p:nvPr/>
          </p:nvPicPr>
          <p:blipFill>
            <a:blip r:embed="rId6"/>
            <a:srcRect/>
            <a:stretch>
              <a:fillRect/>
            </a:stretch>
          </p:blipFill>
          <p:spPr bwMode="auto">
            <a:xfrm>
              <a:off x="4883132" y="1424993"/>
              <a:ext cx="209488" cy="407509"/>
            </a:xfrm>
            <a:prstGeom prst="rect">
              <a:avLst/>
            </a:prstGeom>
            <a:noFill/>
            <a:ln w="9525">
              <a:noFill/>
              <a:miter lim="800000"/>
              <a:headEnd/>
              <a:tailEnd/>
            </a:ln>
          </p:spPr>
        </p:pic>
        <p:pic>
          <p:nvPicPr>
            <p:cNvPr id="18507" name="Рисунок 591"/>
            <p:cNvPicPr>
              <a:picLocks noChangeAspect="1"/>
            </p:cNvPicPr>
            <p:nvPr/>
          </p:nvPicPr>
          <p:blipFill>
            <a:blip r:embed="rId7"/>
            <a:srcRect/>
            <a:stretch>
              <a:fillRect/>
            </a:stretch>
          </p:blipFill>
          <p:spPr bwMode="auto">
            <a:xfrm>
              <a:off x="5096465" y="1420614"/>
              <a:ext cx="179514" cy="416266"/>
            </a:xfrm>
            <a:prstGeom prst="rect">
              <a:avLst/>
            </a:prstGeom>
            <a:noFill/>
            <a:ln w="9525">
              <a:noFill/>
              <a:miter lim="800000"/>
              <a:headEnd/>
              <a:tailEnd/>
            </a:ln>
          </p:spPr>
        </p:pic>
      </p:grpSp>
      <p:grpSp>
        <p:nvGrpSpPr>
          <p:cNvPr id="18469" name="Группа 608"/>
          <p:cNvGrpSpPr>
            <a:grpSpLocks noChangeAspect="1"/>
          </p:cNvGrpSpPr>
          <p:nvPr/>
        </p:nvGrpSpPr>
        <p:grpSpPr bwMode="auto">
          <a:xfrm>
            <a:off x="4791075" y="382588"/>
            <a:ext cx="306388" cy="357187"/>
            <a:chOff x="-3663004" y="2283577"/>
            <a:chExt cx="1679526" cy="1965271"/>
          </a:xfrm>
        </p:grpSpPr>
        <p:sp>
          <p:nvSpPr>
            <p:cNvPr id="1158" name="Прямоугольник 593">
              <a:extLst>
                <a:ext uri="{FF2B5EF4-FFF2-40B4-BE49-F238E27FC236}"/>
              </a:extLst>
            </p:cNvPr>
            <p:cNvSpPr/>
            <p:nvPr/>
          </p:nvSpPr>
          <p:spPr>
            <a:xfrm>
              <a:off x="-2862402" y="2283577"/>
              <a:ext cx="469918" cy="227098"/>
            </a:xfrm>
            <a:custGeom>
              <a:avLst/>
              <a:gdLst>
                <a:gd name="connsiteX0" fmla="*/ 0 w 225380"/>
                <a:gd name="connsiteY0" fmla="*/ 0 h 200821"/>
                <a:gd name="connsiteX1" fmla="*/ 225380 w 225380"/>
                <a:gd name="connsiteY1" fmla="*/ 0 h 200821"/>
                <a:gd name="connsiteX2" fmla="*/ 225380 w 225380"/>
                <a:gd name="connsiteY2" fmla="*/ 200821 h 200821"/>
                <a:gd name="connsiteX3" fmla="*/ 0 w 225380"/>
                <a:gd name="connsiteY3" fmla="*/ 200821 h 200821"/>
                <a:gd name="connsiteX4" fmla="*/ 0 w 225380"/>
                <a:gd name="connsiteY4" fmla="*/ 0 h 200821"/>
                <a:gd name="connsiteX0" fmla="*/ 0 w 744492"/>
                <a:gd name="connsiteY0" fmla="*/ 0 h 200821"/>
                <a:gd name="connsiteX1" fmla="*/ 744492 w 744492"/>
                <a:gd name="connsiteY1" fmla="*/ 78581 h 200821"/>
                <a:gd name="connsiteX2" fmla="*/ 225380 w 744492"/>
                <a:gd name="connsiteY2" fmla="*/ 200821 h 200821"/>
                <a:gd name="connsiteX3" fmla="*/ 0 w 744492"/>
                <a:gd name="connsiteY3" fmla="*/ 200821 h 200821"/>
                <a:gd name="connsiteX4" fmla="*/ 0 w 744492"/>
                <a:gd name="connsiteY4" fmla="*/ 0 h 200821"/>
                <a:gd name="connsiteX0" fmla="*/ 276225 w 744492"/>
                <a:gd name="connsiteY0" fmla="*/ 0 h 193678"/>
                <a:gd name="connsiteX1" fmla="*/ 744492 w 744492"/>
                <a:gd name="connsiteY1" fmla="*/ 71438 h 193678"/>
                <a:gd name="connsiteX2" fmla="*/ 225380 w 744492"/>
                <a:gd name="connsiteY2" fmla="*/ 193678 h 193678"/>
                <a:gd name="connsiteX3" fmla="*/ 0 w 744492"/>
                <a:gd name="connsiteY3" fmla="*/ 193678 h 193678"/>
                <a:gd name="connsiteX4" fmla="*/ 276225 w 744492"/>
                <a:gd name="connsiteY4" fmla="*/ 0 h 193678"/>
                <a:gd name="connsiteX0" fmla="*/ 50845 w 519112"/>
                <a:gd name="connsiteY0" fmla="*/ 139697 h 333375"/>
                <a:gd name="connsiteX1" fmla="*/ 519112 w 519112"/>
                <a:gd name="connsiteY1" fmla="*/ 211135 h 333375"/>
                <a:gd name="connsiteX2" fmla="*/ 0 w 519112"/>
                <a:gd name="connsiteY2" fmla="*/ 333375 h 333375"/>
                <a:gd name="connsiteX3" fmla="*/ 193720 w 519112"/>
                <a:gd name="connsiteY3" fmla="*/ 0 h 333375"/>
                <a:gd name="connsiteX4" fmla="*/ 50845 w 519112"/>
                <a:gd name="connsiteY4" fmla="*/ 139697 h 333375"/>
                <a:gd name="connsiteX0" fmla="*/ 0 w 468267"/>
                <a:gd name="connsiteY0" fmla="*/ 139697 h 211135"/>
                <a:gd name="connsiteX1" fmla="*/ 468267 w 468267"/>
                <a:gd name="connsiteY1" fmla="*/ 211135 h 211135"/>
                <a:gd name="connsiteX2" fmla="*/ 353968 w 468267"/>
                <a:gd name="connsiteY2" fmla="*/ 11906 h 211135"/>
                <a:gd name="connsiteX3" fmla="*/ 142875 w 468267"/>
                <a:gd name="connsiteY3" fmla="*/ 0 h 211135"/>
                <a:gd name="connsiteX4" fmla="*/ 0 w 468267"/>
                <a:gd name="connsiteY4" fmla="*/ 139697 h 211135"/>
                <a:gd name="connsiteX0" fmla="*/ 0 w 468267"/>
                <a:gd name="connsiteY0" fmla="*/ 139697 h 211135"/>
                <a:gd name="connsiteX1" fmla="*/ 468267 w 468267"/>
                <a:gd name="connsiteY1" fmla="*/ 211135 h 211135"/>
                <a:gd name="connsiteX2" fmla="*/ 142875 w 468267"/>
                <a:gd name="connsiteY2" fmla="*/ 0 h 211135"/>
                <a:gd name="connsiteX3" fmla="*/ 0 w 468267"/>
                <a:gd name="connsiteY3" fmla="*/ 139697 h 21113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8"/>
                <a:gd name="connsiteY0" fmla="*/ 158747 h 230185"/>
                <a:gd name="connsiteX1" fmla="*/ 468267 w 468268"/>
                <a:gd name="connsiteY1" fmla="*/ 230185 h 230185"/>
                <a:gd name="connsiteX2" fmla="*/ 240506 w 468268"/>
                <a:gd name="connsiteY2" fmla="*/ 0 h 230185"/>
                <a:gd name="connsiteX3" fmla="*/ 0 w 468268"/>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Lst>
              <a:ahLst/>
              <a:cxnLst>
                <a:cxn ang="0">
                  <a:pos x="connsiteX0" y="connsiteY0"/>
                </a:cxn>
                <a:cxn ang="0">
                  <a:pos x="connsiteX1" y="connsiteY1"/>
                </a:cxn>
                <a:cxn ang="0">
                  <a:pos x="connsiteX2" y="connsiteY2"/>
                </a:cxn>
                <a:cxn ang="0">
                  <a:pos x="connsiteX3" y="connsiteY3"/>
                </a:cxn>
              </a:cxnLst>
              <a:rect l="l" t="t" r="r" b="b"/>
              <a:pathLst>
                <a:path w="468267" h="230185">
                  <a:moveTo>
                    <a:pt x="0" y="158747"/>
                  </a:moveTo>
                  <a:lnTo>
                    <a:pt x="468267" y="230185"/>
                  </a:lnTo>
                  <a:cubicBezTo>
                    <a:pt x="466165" y="179651"/>
                    <a:pt x="430726" y="19578"/>
                    <a:pt x="240506" y="0"/>
                  </a:cubicBezTo>
                  <a:cubicBezTo>
                    <a:pt x="62706" y="10053"/>
                    <a:pt x="27781" y="115356"/>
                    <a:pt x="0" y="158747"/>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9" name="Прямоугольник 594">
              <a:extLst>
                <a:ext uri="{FF2B5EF4-FFF2-40B4-BE49-F238E27FC236}"/>
              </a:extLst>
            </p:cNvPr>
            <p:cNvSpPr/>
            <p:nvPr/>
          </p:nvSpPr>
          <p:spPr>
            <a:xfrm>
              <a:off x="-2862402" y="2475737"/>
              <a:ext cx="469918" cy="358114"/>
            </a:xfrm>
            <a:custGeom>
              <a:avLst/>
              <a:gdLst>
                <a:gd name="connsiteX0" fmla="*/ 0 w 377183"/>
                <a:gd name="connsiteY0" fmla="*/ 0 h 122240"/>
                <a:gd name="connsiteX1" fmla="*/ 377183 w 377183"/>
                <a:gd name="connsiteY1" fmla="*/ 0 h 122240"/>
                <a:gd name="connsiteX2" fmla="*/ 377183 w 377183"/>
                <a:gd name="connsiteY2" fmla="*/ 122240 h 122240"/>
                <a:gd name="connsiteX3" fmla="*/ 0 w 377183"/>
                <a:gd name="connsiteY3" fmla="*/ 122240 h 122240"/>
                <a:gd name="connsiteX4" fmla="*/ 0 w 377183"/>
                <a:gd name="connsiteY4" fmla="*/ 0 h 122240"/>
                <a:gd name="connsiteX0" fmla="*/ 0 w 751040"/>
                <a:gd name="connsiteY0" fmla="*/ 0 h 122240"/>
                <a:gd name="connsiteX1" fmla="*/ 751040 w 751040"/>
                <a:gd name="connsiteY1" fmla="*/ 33338 h 122240"/>
                <a:gd name="connsiteX2" fmla="*/ 377183 w 751040"/>
                <a:gd name="connsiteY2" fmla="*/ 122240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512684 w 751040"/>
                <a:gd name="connsiteY3" fmla="*/ 76466 h 122240"/>
                <a:gd name="connsiteX4" fmla="*/ 0 w 751040"/>
                <a:gd name="connsiteY4" fmla="*/ 122240 h 122240"/>
                <a:gd name="connsiteX5" fmla="*/ 0 w 751040"/>
                <a:gd name="connsiteY5" fmla="*/ 0 h 122240"/>
                <a:gd name="connsiteX0" fmla="*/ 0 w 751040"/>
                <a:gd name="connsiteY0" fmla="*/ 0 h 321735"/>
                <a:gd name="connsiteX1" fmla="*/ 751040 w 751040"/>
                <a:gd name="connsiteY1" fmla="*/ 33338 h 321735"/>
                <a:gd name="connsiteX2" fmla="*/ 693889 w 751040"/>
                <a:gd name="connsiteY2" fmla="*/ 88903 h 321735"/>
                <a:gd name="connsiteX3" fmla="*/ 512684 w 751040"/>
                <a:gd name="connsiteY3" fmla="*/ 76466 h 321735"/>
                <a:gd name="connsiteX4" fmla="*/ 548402 w 751040"/>
                <a:gd name="connsiteY4" fmla="*/ 321735 h 321735"/>
                <a:gd name="connsiteX5" fmla="*/ 0 w 751040"/>
                <a:gd name="connsiteY5" fmla="*/ 122240 h 321735"/>
                <a:gd name="connsiteX6" fmla="*/ 0 w 751040"/>
                <a:gd name="connsiteY6" fmla="*/ 0 h 321735"/>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0 w 751040"/>
                <a:gd name="connsiteY6" fmla="*/ 122240 h 331816"/>
                <a:gd name="connsiteX7" fmla="*/ 0 w 751040"/>
                <a:gd name="connsiteY7"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0 w 751040"/>
                <a:gd name="connsiteY7" fmla="*/ 122240 h 331816"/>
                <a:gd name="connsiteX8" fmla="*/ 0 w 751040"/>
                <a:gd name="connsiteY8"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328613 w 751040"/>
                <a:gd name="connsiteY7" fmla="*/ 60328 h 331816"/>
                <a:gd name="connsiteX8" fmla="*/ 0 w 751040"/>
                <a:gd name="connsiteY8" fmla="*/ 0 h 331816"/>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73245"/>
                <a:gd name="connsiteX1" fmla="*/ 474815 w 474815"/>
                <a:gd name="connsiteY1" fmla="*/ 69056 h 373245"/>
                <a:gd name="connsiteX2" fmla="*/ 417664 w 474815"/>
                <a:gd name="connsiteY2" fmla="*/ 124621 h 373245"/>
                <a:gd name="connsiteX3" fmla="*/ 229315 w 474815"/>
                <a:gd name="connsiteY3" fmla="*/ 112184 h 373245"/>
                <a:gd name="connsiteX4" fmla="*/ 281702 w 474815"/>
                <a:gd name="connsiteY4" fmla="*/ 359834 h 373245"/>
                <a:gd name="connsiteX5" fmla="*/ 124540 w 474815"/>
                <a:gd name="connsiteY5" fmla="*/ 357453 h 373245"/>
                <a:gd name="connsiteX6" fmla="*/ 181690 w 474815"/>
                <a:gd name="connsiteY6" fmla="*/ 102658 h 373245"/>
                <a:gd name="connsiteX7" fmla="*/ 52388 w 474815"/>
                <a:gd name="connsiteY7" fmla="*/ 96046 h 373245"/>
                <a:gd name="connsiteX8" fmla="*/ 0 w 474815"/>
                <a:gd name="connsiteY8" fmla="*/ 0 h 373245"/>
                <a:gd name="connsiteX0" fmla="*/ 0 w 474815"/>
                <a:gd name="connsiteY0" fmla="*/ 0 h 371534"/>
                <a:gd name="connsiteX1" fmla="*/ 474815 w 474815"/>
                <a:gd name="connsiteY1" fmla="*/ 69056 h 371534"/>
                <a:gd name="connsiteX2" fmla="*/ 417664 w 474815"/>
                <a:gd name="connsiteY2" fmla="*/ 124621 h 371534"/>
                <a:gd name="connsiteX3" fmla="*/ 229315 w 474815"/>
                <a:gd name="connsiteY3" fmla="*/ 112184 h 371534"/>
                <a:gd name="connsiteX4" fmla="*/ 281702 w 474815"/>
                <a:gd name="connsiteY4" fmla="*/ 359834 h 371534"/>
                <a:gd name="connsiteX5" fmla="*/ 229315 w 474815"/>
                <a:gd name="connsiteY5" fmla="*/ 355072 h 371534"/>
                <a:gd name="connsiteX6" fmla="*/ 181690 w 474815"/>
                <a:gd name="connsiteY6" fmla="*/ 102658 h 371534"/>
                <a:gd name="connsiteX7" fmla="*/ 52388 w 474815"/>
                <a:gd name="connsiteY7" fmla="*/ 96046 h 371534"/>
                <a:gd name="connsiteX8" fmla="*/ 0 w 474815"/>
                <a:gd name="connsiteY8" fmla="*/ 0 h 371534"/>
                <a:gd name="connsiteX0" fmla="*/ 0 w 474815"/>
                <a:gd name="connsiteY0" fmla="*/ 0 h 359834"/>
                <a:gd name="connsiteX1" fmla="*/ 474815 w 474815"/>
                <a:gd name="connsiteY1" fmla="*/ 69056 h 359834"/>
                <a:gd name="connsiteX2" fmla="*/ 417664 w 474815"/>
                <a:gd name="connsiteY2" fmla="*/ 124621 h 359834"/>
                <a:gd name="connsiteX3" fmla="*/ 229315 w 474815"/>
                <a:gd name="connsiteY3" fmla="*/ 112184 h 359834"/>
                <a:gd name="connsiteX4" fmla="*/ 281702 w 474815"/>
                <a:gd name="connsiteY4" fmla="*/ 359834 h 359834"/>
                <a:gd name="connsiteX5" fmla="*/ 229315 w 474815"/>
                <a:gd name="connsiteY5" fmla="*/ 355072 h 359834"/>
                <a:gd name="connsiteX6" fmla="*/ 181690 w 474815"/>
                <a:gd name="connsiteY6" fmla="*/ 102658 h 359834"/>
                <a:gd name="connsiteX7" fmla="*/ 52388 w 474815"/>
                <a:gd name="connsiteY7" fmla="*/ 96046 h 359834"/>
                <a:gd name="connsiteX8" fmla="*/ 0 w 474815"/>
                <a:gd name="connsiteY8" fmla="*/ 0 h 359834"/>
                <a:gd name="connsiteX0" fmla="*/ 0 w 474815"/>
                <a:gd name="connsiteY0" fmla="*/ 0 h 360293"/>
                <a:gd name="connsiteX1" fmla="*/ 474815 w 474815"/>
                <a:gd name="connsiteY1" fmla="*/ 69056 h 360293"/>
                <a:gd name="connsiteX2" fmla="*/ 417664 w 474815"/>
                <a:gd name="connsiteY2" fmla="*/ 124621 h 360293"/>
                <a:gd name="connsiteX3" fmla="*/ 229315 w 474815"/>
                <a:gd name="connsiteY3" fmla="*/ 112184 h 360293"/>
                <a:gd name="connsiteX4" fmla="*/ 281702 w 474815"/>
                <a:gd name="connsiteY4" fmla="*/ 359834 h 360293"/>
                <a:gd name="connsiteX5" fmla="*/ 243603 w 474815"/>
                <a:gd name="connsiteY5" fmla="*/ 359835 h 360293"/>
                <a:gd name="connsiteX6" fmla="*/ 181690 w 474815"/>
                <a:gd name="connsiteY6" fmla="*/ 102658 h 360293"/>
                <a:gd name="connsiteX7" fmla="*/ 52388 w 474815"/>
                <a:gd name="connsiteY7" fmla="*/ 96046 h 360293"/>
                <a:gd name="connsiteX8" fmla="*/ 0 w 474815"/>
                <a:gd name="connsiteY8" fmla="*/ 0 h 36029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59972"/>
                <a:gd name="connsiteX1" fmla="*/ 474815 w 474815"/>
                <a:gd name="connsiteY1" fmla="*/ 69056 h 359972"/>
                <a:gd name="connsiteX2" fmla="*/ 417664 w 474815"/>
                <a:gd name="connsiteY2" fmla="*/ 124621 h 359972"/>
                <a:gd name="connsiteX3" fmla="*/ 229315 w 474815"/>
                <a:gd name="connsiteY3" fmla="*/ 112184 h 359972"/>
                <a:gd name="connsiteX4" fmla="*/ 322184 w 474815"/>
                <a:gd name="connsiteY4" fmla="*/ 350308 h 359972"/>
                <a:gd name="connsiteX5" fmla="*/ 243603 w 474815"/>
                <a:gd name="connsiteY5" fmla="*/ 359835 h 359972"/>
                <a:gd name="connsiteX6" fmla="*/ 181690 w 474815"/>
                <a:gd name="connsiteY6" fmla="*/ 102658 h 359972"/>
                <a:gd name="connsiteX7" fmla="*/ 52388 w 474815"/>
                <a:gd name="connsiteY7" fmla="*/ 96046 h 359972"/>
                <a:gd name="connsiteX8" fmla="*/ 0 w 474815"/>
                <a:gd name="connsiteY8" fmla="*/ 0 h 359972"/>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322184 w 474815"/>
                <a:gd name="connsiteY4" fmla="*/ 350308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815" h="359835">
                  <a:moveTo>
                    <a:pt x="0" y="0"/>
                  </a:moveTo>
                  <a:lnTo>
                    <a:pt x="474815" y="69056"/>
                  </a:lnTo>
                  <a:lnTo>
                    <a:pt x="417664" y="124621"/>
                  </a:lnTo>
                  <a:cubicBezTo>
                    <a:pt x="295349" y="114125"/>
                    <a:pt x="337342" y="120299"/>
                    <a:pt x="229315" y="112184"/>
                  </a:cubicBezTo>
                  <a:cubicBezTo>
                    <a:pt x="253127" y="217752"/>
                    <a:pt x="253128" y="251882"/>
                    <a:pt x="279321" y="355070"/>
                  </a:cubicBezTo>
                  <a:cubicBezTo>
                    <a:pt x="243602" y="353482"/>
                    <a:pt x="267416" y="354279"/>
                    <a:pt x="243603" y="359835"/>
                  </a:cubicBezTo>
                  <a:cubicBezTo>
                    <a:pt x="226140" y="274903"/>
                    <a:pt x="215823" y="187590"/>
                    <a:pt x="198359" y="102658"/>
                  </a:cubicBezTo>
                  <a:lnTo>
                    <a:pt x="52388" y="96046"/>
                  </a:lnTo>
                  <a:cubicBezTo>
                    <a:pt x="15875" y="90225"/>
                    <a:pt x="795" y="51065"/>
                    <a:pt x="0" y="0"/>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0" name="Прямоугольник 596">
              <a:extLst>
                <a:ext uri="{FF2B5EF4-FFF2-40B4-BE49-F238E27FC236}"/>
              </a:extLst>
            </p:cNvPr>
            <p:cNvSpPr/>
            <p:nvPr/>
          </p:nvSpPr>
          <p:spPr>
            <a:xfrm>
              <a:off x="-2844998" y="2606753"/>
              <a:ext cx="182749" cy="23583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Lst>
              <a:ahLst/>
              <a:cxnLst>
                <a:cxn ang="0">
                  <a:pos x="connsiteX0" y="connsiteY0"/>
                </a:cxn>
                <a:cxn ang="0">
                  <a:pos x="connsiteX1" y="connsiteY1"/>
                </a:cxn>
                <a:cxn ang="0">
                  <a:pos x="connsiteX2" y="connsiteY2"/>
                </a:cxn>
                <a:cxn ang="0">
                  <a:pos x="connsiteX3" y="connsiteY3"/>
                </a:cxn>
              </a:cxnLst>
              <a:rect l="l" t="t" r="r" b="b"/>
              <a:pathLst>
                <a:path w="181069" h="236476">
                  <a:moveTo>
                    <a:pt x="1482" y="0"/>
                  </a:moveTo>
                  <a:lnTo>
                    <a:pt x="140588" y="11906"/>
                  </a:lnTo>
                  <a:lnTo>
                    <a:pt x="181069" y="236476"/>
                  </a:lnTo>
                  <a:cubicBezTo>
                    <a:pt x="4525" y="207658"/>
                    <a:pt x="-5331" y="90732"/>
                    <a:pt x="1482"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1" name="Прямоугольник 596">
              <a:extLst>
                <a:ext uri="{FF2B5EF4-FFF2-40B4-BE49-F238E27FC236}"/>
              </a:extLst>
            </p:cNvPr>
            <p:cNvSpPr/>
            <p:nvPr/>
          </p:nvSpPr>
          <p:spPr>
            <a:xfrm>
              <a:off x="-2601336" y="2615490"/>
              <a:ext cx="139235" cy="200892"/>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34787 w 173893"/>
                <a:gd name="connsiteY0" fmla="*/ 0 h 195995"/>
                <a:gd name="connsiteX1" fmla="*/ 173893 w 173893"/>
                <a:gd name="connsiteY1" fmla="*/ 11906 h 195995"/>
                <a:gd name="connsiteX2" fmla="*/ 88168 w 173893"/>
                <a:gd name="connsiteY2" fmla="*/ 195995 h 195995"/>
                <a:gd name="connsiteX3" fmla="*/ 34787 w 173893"/>
                <a:gd name="connsiteY3" fmla="*/ 0 h 195995"/>
                <a:gd name="connsiteX0" fmla="*/ 0 w 139106"/>
                <a:gd name="connsiteY0" fmla="*/ 0 h 195995"/>
                <a:gd name="connsiteX1" fmla="*/ 139106 w 139106"/>
                <a:gd name="connsiteY1" fmla="*/ 11906 h 195995"/>
                <a:gd name="connsiteX2" fmla="*/ 53381 w 139106"/>
                <a:gd name="connsiteY2" fmla="*/ 195995 h 195995"/>
                <a:gd name="connsiteX3" fmla="*/ 0 w 139106"/>
                <a:gd name="connsiteY3" fmla="*/ 0 h 195995"/>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40092"/>
                <a:gd name="connsiteY0" fmla="*/ 0 h 207901"/>
                <a:gd name="connsiteX1" fmla="*/ 139106 w 140092"/>
                <a:gd name="connsiteY1" fmla="*/ 11906 h 207901"/>
                <a:gd name="connsiteX2" fmla="*/ 43856 w 140092"/>
                <a:gd name="connsiteY2" fmla="*/ 207901 h 207901"/>
                <a:gd name="connsiteX3" fmla="*/ 0 w 140092"/>
                <a:gd name="connsiteY3" fmla="*/ 0 h 207901"/>
                <a:gd name="connsiteX0" fmla="*/ 0 w 140210"/>
                <a:gd name="connsiteY0" fmla="*/ 0 h 198376"/>
                <a:gd name="connsiteX1" fmla="*/ 139106 w 140210"/>
                <a:gd name="connsiteY1" fmla="*/ 11906 h 198376"/>
                <a:gd name="connsiteX2" fmla="*/ 46237 w 140210"/>
                <a:gd name="connsiteY2" fmla="*/ 198376 h 198376"/>
                <a:gd name="connsiteX3" fmla="*/ 0 w 140210"/>
                <a:gd name="connsiteY3" fmla="*/ 0 h 198376"/>
                <a:gd name="connsiteX0" fmla="*/ 0 w 139848"/>
                <a:gd name="connsiteY0" fmla="*/ 0 h 198376"/>
                <a:gd name="connsiteX1" fmla="*/ 139106 w 139848"/>
                <a:gd name="connsiteY1" fmla="*/ 11906 h 198376"/>
                <a:gd name="connsiteX2" fmla="*/ 46237 w 139848"/>
                <a:gd name="connsiteY2" fmla="*/ 198376 h 198376"/>
                <a:gd name="connsiteX3" fmla="*/ 0 w 139848"/>
                <a:gd name="connsiteY3" fmla="*/ 0 h 198376"/>
              </a:gdLst>
              <a:ahLst/>
              <a:cxnLst>
                <a:cxn ang="0">
                  <a:pos x="connsiteX0" y="connsiteY0"/>
                </a:cxn>
                <a:cxn ang="0">
                  <a:pos x="connsiteX1" y="connsiteY1"/>
                </a:cxn>
                <a:cxn ang="0">
                  <a:pos x="connsiteX2" y="connsiteY2"/>
                </a:cxn>
                <a:cxn ang="0">
                  <a:pos x="connsiteX3" y="connsiteY3"/>
                </a:cxn>
              </a:cxnLst>
              <a:rect l="l" t="t" r="r" b="b"/>
              <a:pathLst>
                <a:path w="139848" h="198376">
                  <a:moveTo>
                    <a:pt x="0" y="0"/>
                  </a:moveTo>
                  <a:lnTo>
                    <a:pt x="139106" y="11906"/>
                  </a:lnTo>
                  <a:cubicBezTo>
                    <a:pt x="143868" y="75650"/>
                    <a:pt x="127200" y="146538"/>
                    <a:pt x="46237" y="198376"/>
                  </a:cubicBezTo>
                  <a:cubicBezTo>
                    <a:pt x="29237" y="100502"/>
                    <a:pt x="17000" y="102637"/>
                    <a:pt x="0"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2" name="Прямоугольник 597">
              <a:extLst>
                <a:ext uri="{FF2B5EF4-FFF2-40B4-BE49-F238E27FC236}"/>
              </a:extLst>
            </p:cNvPr>
            <p:cNvSpPr/>
            <p:nvPr/>
          </p:nvSpPr>
          <p:spPr>
            <a:xfrm>
              <a:off x="-3149572" y="2842588"/>
              <a:ext cx="861514" cy="1214100"/>
            </a:xfrm>
            <a:custGeom>
              <a:avLst/>
              <a:gdLst>
                <a:gd name="connsiteX0" fmla="*/ 0 w 355569"/>
                <a:gd name="connsiteY0" fmla="*/ 0 h 651218"/>
                <a:gd name="connsiteX1" fmla="*/ 355569 w 355569"/>
                <a:gd name="connsiteY1" fmla="*/ 0 h 651218"/>
                <a:gd name="connsiteX2" fmla="*/ 355569 w 355569"/>
                <a:gd name="connsiteY2" fmla="*/ 651218 h 651218"/>
                <a:gd name="connsiteX3" fmla="*/ 0 w 355569"/>
                <a:gd name="connsiteY3" fmla="*/ 651218 h 651218"/>
                <a:gd name="connsiteX4" fmla="*/ 0 w 355569"/>
                <a:gd name="connsiteY4" fmla="*/ 0 h 651218"/>
                <a:gd name="connsiteX0" fmla="*/ 0 w 453200"/>
                <a:gd name="connsiteY0" fmla="*/ 4763 h 655981"/>
                <a:gd name="connsiteX1" fmla="*/ 453200 w 453200"/>
                <a:gd name="connsiteY1" fmla="*/ 0 h 655981"/>
                <a:gd name="connsiteX2" fmla="*/ 355569 w 453200"/>
                <a:gd name="connsiteY2" fmla="*/ 655981 h 655981"/>
                <a:gd name="connsiteX3" fmla="*/ 0 w 453200"/>
                <a:gd name="connsiteY3" fmla="*/ 655981 h 655981"/>
                <a:gd name="connsiteX4" fmla="*/ 0 w 453200"/>
                <a:gd name="connsiteY4" fmla="*/ 4763 h 655981"/>
                <a:gd name="connsiteX0" fmla="*/ 0 w 465046"/>
                <a:gd name="connsiteY0" fmla="*/ 4763 h 655981"/>
                <a:gd name="connsiteX1" fmla="*/ 453200 w 465046"/>
                <a:gd name="connsiteY1" fmla="*/ 0 h 655981"/>
                <a:gd name="connsiteX2" fmla="*/ 463374 w 465046"/>
                <a:gd name="connsiteY2" fmla="*/ 112400 h 655981"/>
                <a:gd name="connsiteX3" fmla="*/ 355569 w 465046"/>
                <a:gd name="connsiteY3" fmla="*/ 655981 h 655981"/>
                <a:gd name="connsiteX4" fmla="*/ 0 w 465046"/>
                <a:gd name="connsiteY4" fmla="*/ 655981 h 655981"/>
                <a:gd name="connsiteX5" fmla="*/ 0 w 465046"/>
                <a:gd name="connsiteY5" fmla="*/ 4763 h 655981"/>
                <a:gd name="connsiteX0" fmla="*/ 0 w 583929"/>
                <a:gd name="connsiteY0" fmla="*/ 4763 h 655981"/>
                <a:gd name="connsiteX1" fmla="*/ 453200 w 583929"/>
                <a:gd name="connsiteY1" fmla="*/ 0 h 655981"/>
                <a:gd name="connsiteX2" fmla="*/ 463374 w 583929"/>
                <a:gd name="connsiteY2" fmla="*/ 112400 h 655981"/>
                <a:gd name="connsiteX3" fmla="*/ 582437 w 583929"/>
                <a:gd name="connsiteY3" fmla="*/ 260038 h 655981"/>
                <a:gd name="connsiteX4" fmla="*/ 355569 w 583929"/>
                <a:gd name="connsiteY4" fmla="*/ 655981 h 655981"/>
                <a:gd name="connsiteX5" fmla="*/ 0 w 583929"/>
                <a:gd name="connsiteY5" fmla="*/ 655981 h 655981"/>
                <a:gd name="connsiteX6" fmla="*/ 0 w 583929"/>
                <a:gd name="connsiteY6"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355569 w 842073"/>
                <a:gd name="connsiteY5" fmla="*/ 655981 h 655981"/>
                <a:gd name="connsiteX6" fmla="*/ 0 w 842073"/>
                <a:gd name="connsiteY6" fmla="*/ 655981 h 655981"/>
                <a:gd name="connsiteX7" fmla="*/ 0 w 842073"/>
                <a:gd name="connsiteY7"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355569 w 842073"/>
                <a:gd name="connsiteY6" fmla="*/ 655981 h 655981"/>
                <a:gd name="connsiteX7" fmla="*/ 0 w 842073"/>
                <a:gd name="connsiteY7" fmla="*/ 655981 h 655981"/>
                <a:gd name="connsiteX8" fmla="*/ 0 w 842073"/>
                <a:gd name="connsiteY8"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55569 w 842073"/>
                <a:gd name="connsiteY7" fmla="*/ 655981 h 655981"/>
                <a:gd name="connsiteX8" fmla="*/ 0 w 842073"/>
                <a:gd name="connsiteY8" fmla="*/ 655981 h 655981"/>
                <a:gd name="connsiteX9" fmla="*/ 0 w 842073"/>
                <a:gd name="connsiteY9"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55569 w 842073"/>
                <a:gd name="connsiteY8" fmla="*/ 655981 h 655981"/>
                <a:gd name="connsiteX9" fmla="*/ 0 w 842073"/>
                <a:gd name="connsiteY9" fmla="*/ 655981 h 655981"/>
                <a:gd name="connsiteX10" fmla="*/ 0 w 842073"/>
                <a:gd name="connsiteY10"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355569 w 842073"/>
                <a:gd name="connsiteY9" fmla="*/ 655981 h 655981"/>
                <a:gd name="connsiteX10" fmla="*/ 0 w 842073"/>
                <a:gd name="connsiteY10" fmla="*/ 655981 h 655981"/>
                <a:gd name="connsiteX11" fmla="*/ 0 w 842073"/>
                <a:gd name="connsiteY11"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257938 w 842073"/>
                <a:gd name="connsiteY9" fmla="*/ 486912 h 655981"/>
                <a:gd name="connsiteX10" fmla="*/ 0 w 842073"/>
                <a:gd name="connsiteY10" fmla="*/ 655981 h 655981"/>
                <a:gd name="connsiteX11" fmla="*/ 0 w 842073"/>
                <a:gd name="connsiteY11" fmla="*/ 4763 h 655981"/>
                <a:gd name="connsiteX0" fmla="*/ 0 w 842073"/>
                <a:gd name="connsiteY0" fmla="*/ 4763 h 1076806"/>
                <a:gd name="connsiteX1" fmla="*/ 453200 w 842073"/>
                <a:gd name="connsiteY1" fmla="*/ 0 h 1076806"/>
                <a:gd name="connsiteX2" fmla="*/ 463374 w 842073"/>
                <a:gd name="connsiteY2" fmla="*/ 112400 h 1076806"/>
                <a:gd name="connsiteX3" fmla="*/ 582437 w 842073"/>
                <a:gd name="connsiteY3" fmla="*/ 260038 h 1076806"/>
                <a:gd name="connsiteX4" fmla="*/ 837230 w 842073"/>
                <a:gd name="connsiteY4" fmla="*/ 338619 h 1076806"/>
                <a:gd name="connsiteX5" fmla="*/ 801512 w 842073"/>
                <a:gd name="connsiteY5" fmla="*/ 450538 h 1076806"/>
                <a:gd name="connsiteX6" fmla="*/ 515762 w 842073"/>
                <a:gd name="connsiteY6" fmla="*/ 376719 h 1076806"/>
                <a:gd name="connsiteX7" fmla="*/ 303830 w 842073"/>
                <a:gd name="connsiteY7" fmla="*/ 131450 h 1076806"/>
                <a:gd name="connsiteX8" fmla="*/ 372887 w 842073"/>
                <a:gd name="connsiteY8" fmla="*/ 257656 h 1076806"/>
                <a:gd name="connsiteX9" fmla="*/ 257938 w 842073"/>
                <a:gd name="connsiteY9" fmla="*/ 486912 h 1076806"/>
                <a:gd name="connsiteX10" fmla="*/ 456230 w 842073"/>
                <a:gd name="connsiteY10" fmla="*/ 1076806 h 1076806"/>
                <a:gd name="connsiteX11" fmla="*/ 0 w 842073"/>
                <a:gd name="connsiteY11" fmla="*/ 655981 h 1076806"/>
                <a:gd name="connsiteX12" fmla="*/ 0 w 842073"/>
                <a:gd name="connsiteY12" fmla="*/ 4763 h 1076806"/>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0 w 842073"/>
                <a:gd name="connsiteY12" fmla="*/ 655981 h 1124877"/>
                <a:gd name="connsiteX13" fmla="*/ 0 w 842073"/>
                <a:gd name="connsiteY13" fmla="*/ 4763 h 1124877"/>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16668 w 842073"/>
                <a:gd name="connsiteY12" fmla="*/ 427381 h 1124877"/>
                <a:gd name="connsiteX13" fmla="*/ 0 w 842073"/>
                <a:gd name="connsiteY13" fmla="*/ 4763 h 1124877"/>
                <a:gd name="connsiteX0" fmla="*/ 214313 w 825405"/>
                <a:gd name="connsiteY0" fmla="*/ 0 h 1162977"/>
                <a:gd name="connsiteX1" fmla="*/ 436532 w 825405"/>
                <a:gd name="connsiteY1" fmla="*/ 38100 h 1162977"/>
                <a:gd name="connsiteX2" fmla="*/ 446706 w 825405"/>
                <a:gd name="connsiteY2" fmla="*/ 150500 h 1162977"/>
                <a:gd name="connsiteX3" fmla="*/ 565769 w 825405"/>
                <a:gd name="connsiteY3" fmla="*/ 298138 h 1162977"/>
                <a:gd name="connsiteX4" fmla="*/ 820562 w 825405"/>
                <a:gd name="connsiteY4" fmla="*/ 376719 h 1162977"/>
                <a:gd name="connsiteX5" fmla="*/ 784844 w 825405"/>
                <a:gd name="connsiteY5" fmla="*/ 488638 h 1162977"/>
                <a:gd name="connsiteX6" fmla="*/ 499094 w 825405"/>
                <a:gd name="connsiteY6" fmla="*/ 414819 h 1162977"/>
                <a:gd name="connsiteX7" fmla="*/ 287162 w 825405"/>
                <a:gd name="connsiteY7" fmla="*/ 169550 h 1162977"/>
                <a:gd name="connsiteX8" fmla="*/ 356219 w 825405"/>
                <a:gd name="connsiteY8" fmla="*/ 295756 h 1162977"/>
                <a:gd name="connsiteX9" fmla="*/ 241270 w 825405"/>
                <a:gd name="connsiteY9" fmla="*/ 525012 h 1162977"/>
                <a:gd name="connsiteX10" fmla="*/ 439562 w 825405"/>
                <a:gd name="connsiteY10" fmla="*/ 1114906 h 1162977"/>
                <a:gd name="connsiteX11" fmla="*/ 282400 w 825405"/>
                <a:gd name="connsiteY11" fmla="*/ 1148243 h 1162977"/>
                <a:gd name="connsiteX12" fmla="*/ 0 w 825405"/>
                <a:gd name="connsiteY12" fmla="*/ 465481 h 1162977"/>
                <a:gd name="connsiteX13" fmla="*/ 214313 w 825405"/>
                <a:gd name="connsiteY13" fmla="*/ 0 h 1162977"/>
                <a:gd name="connsiteX0" fmla="*/ 214313 w 825405"/>
                <a:gd name="connsiteY0" fmla="*/ 35994 h 1198971"/>
                <a:gd name="connsiteX1" fmla="*/ 436532 w 825405"/>
                <a:gd name="connsiteY1" fmla="*/ 74094 h 1198971"/>
                <a:gd name="connsiteX2" fmla="*/ 446706 w 825405"/>
                <a:gd name="connsiteY2" fmla="*/ 186494 h 1198971"/>
                <a:gd name="connsiteX3" fmla="*/ 565769 w 825405"/>
                <a:gd name="connsiteY3" fmla="*/ 334132 h 1198971"/>
                <a:gd name="connsiteX4" fmla="*/ 820562 w 825405"/>
                <a:gd name="connsiteY4" fmla="*/ 412713 h 1198971"/>
                <a:gd name="connsiteX5" fmla="*/ 784844 w 825405"/>
                <a:gd name="connsiteY5" fmla="*/ 524632 h 1198971"/>
                <a:gd name="connsiteX6" fmla="*/ 499094 w 825405"/>
                <a:gd name="connsiteY6" fmla="*/ 450813 h 1198971"/>
                <a:gd name="connsiteX7" fmla="*/ 287162 w 825405"/>
                <a:gd name="connsiteY7" fmla="*/ 205544 h 1198971"/>
                <a:gd name="connsiteX8" fmla="*/ 356219 w 825405"/>
                <a:gd name="connsiteY8" fmla="*/ 331750 h 1198971"/>
                <a:gd name="connsiteX9" fmla="*/ 241270 w 825405"/>
                <a:gd name="connsiteY9" fmla="*/ 561006 h 1198971"/>
                <a:gd name="connsiteX10" fmla="*/ 439562 w 825405"/>
                <a:gd name="connsiteY10" fmla="*/ 1150900 h 1198971"/>
                <a:gd name="connsiteX11" fmla="*/ 282400 w 825405"/>
                <a:gd name="connsiteY11" fmla="*/ 1184237 h 1198971"/>
                <a:gd name="connsiteX12" fmla="*/ 0 w 825405"/>
                <a:gd name="connsiteY12" fmla="*/ 501475 h 1198971"/>
                <a:gd name="connsiteX13" fmla="*/ 214313 w 825405"/>
                <a:gd name="connsiteY13" fmla="*/ 35994 h 1198971"/>
                <a:gd name="connsiteX0" fmla="*/ 214313 w 825405"/>
                <a:gd name="connsiteY0" fmla="*/ 40854 h 1203831"/>
                <a:gd name="connsiteX1" fmla="*/ 436532 w 825405"/>
                <a:gd name="connsiteY1" fmla="*/ 78954 h 1203831"/>
                <a:gd name="connsiteX2" fmla="*/ 446706 w 825405"/>
                <a:gd name="connsiteY2" fmla="*/ 191354 h 1203831"/>
                <a:gd name="connsiteX3" fmla="*/ 565769 w 825405"/>
                <a:gd name="connsiteY3" fmla="*/ 338992 h 1203831"/>
                <a:gd name="connsiteX4" fmla="*/ 820562 w 825405"/>
                <a:gd name="connsiteY4" fmla="*/ 417573 h 1203831"/>
                <a:gd name="connsiteX5" fmla="*/ 784844 w 825405"/>
                <a:gd name="connsiteY5" fmla="*/ 529492 h 1203831"/>
                <a:gd name="connsiteX6" fmla="*/ 499094 w 825405"/>
                <a:gd name="connsiteY6" fmla="*/ 455673 h 1203831"/>
                <a:gd name="connsiteX7" fmla="*/ 287162 w 825405"/>
                <a:gd name="connsiteY7" fmla="*/ 210404 h 1203831"/>
                <a:gd name="connsiteX8" fmla="*/ 356219 w 825405"/>
                <a:gd name="connsiteY8" fmla="*/ 336610 h 1203831"/>
                <a:gd name="connsiteX9" fmla="*/ 241270 w 825405"/>
                <a:gd name="connsiteY9" fmla="*/ 565866 h 1203831"/>
                <a:gd name="connsiteX10" fmla="*/ 439562 w 825405"/>
                <a:gd name="connsiteY10" fmla="*/ 1155760 h 1203831"/>
                <a:gd name="connsiteX11" fmla="*/ 282400 w 825405"/>
                <a:gd name="connsiteY11" fmla="*/ 1189097 h 1203831"/>
                <a:gd name="connsiteX12" fmla="*/ 0 w 825405"/>
                <a:gd name="connsiteY12" fmla="*/ 506335 h 1203831"/>
                <a:gd name="connsiteX13" fmla="*/ 214313 w 825405"/>
                <a:gd name="connsiteY13" fmla="*/ 40854 h 120383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8838"/>
                <a:gd name="connsiteY0" fmla="*/ 38744 h 1201721"/>
                <a:gd name="connsiteX1" fmla="*/ 436532 w 828838"/>
                <a:gd name="connsiteY1" fmla="*/ 76844 h 1201721"/>
                <a:gd name="connsiteX2" fmla="*/ 446706 w 828838"/>
                <a:gd name="connsiteY2" fmla="*/ 189244 h 1201721"/>
                <a:gd name="connsiteX3" fmla="*/ 565769 w 828838"/>
                <a:gd name="connsiteY3" fmla="*/ 336882 h 1201721"/>
                <a:gd name="connsiteX4" fmla="*/ 820562 w 828838"/>
                <a:gd name="connsiteY4" fmla="*/ 415463 h 1201721"/>
                <a:gd name="connsiteX5" fmla="*/ 784844 w 828838"/>
                <a:gd name="connsiteY5" fmla="*/ 527382 h 1201721"/>
                <a:gd name="connsiteX6" fmla="*/ 499094 w 828838"/>
                <a:gd name="connsiteY6" fmla="*/ 453563 h 1201721"/>
                <a:gd name="connsiteX7" fmla="*/ 287162 w 828838"/>
                <a:gd name="connsiteY7" fmla="*/ 208294 h 1201721"/>
                <a:gd name="connsiteX8" fmla="*/ 356219 w 828838"/>
                <a:gd name="connsiteY8" fmla="*/ 334500 h 1201721"/>
                <a:gd name="connsiteX9" fmla="*/ 241270 w 828838"/>
                <a:gd name="connsiteY9" fmla="*/ 563756 h 1201721"/>
                <a:gd name="connsiteX10" fmla="*/ 439562 w 828838"/>
                <a:gd name="connsiteY10" fmla="*/ 1153650 h 1201721"/>
                <a:gd name="connsiteX11" fmla="*/ 282400 w 828838"/>
                <a:gd name="connsiteY11" fmla="*/ 1186987 h 1201721"/>
                <a:gd name="connsiteX12" fmla="*/ 0 w 828838"/>
                <a:gd name="connsiteY12" fmla="*/ 504225 h 1201721"/>
                <a:gd name="connsiteX13" fmla="*/ 214313 w 828838"/>
                <a:gd name="connsiteY13" fmla="*/ 38744 h 1201721"/>
                <a:gd name="connsiteX0" fmla="*/ 214313 w 820562"/>
                <a:gd name="connsiteY0" fmla="*/ 38744 h 1201721"/>
                <a:gd name="connsiteX1" fmla="*/ 436532 w 820562"/>
                <a:gd name="connsiteY1" fmla="*/ 76844 h 1201721"/>
                <a:gd name="connsiteX2" fmla="*/ 446706 w 820562"/>
                <a:gd name="connsiteY2" fmla="*/ 189244 h 1201721"/>
                <a:gd name="connsiteX3" fmla="*/ 565769 w 820562"/>
                <a:gd name="connsiteY3" fmla="*/ 336882 h 1201721"/>
                <a:gd name="connsiteX4" fmla="*/ 820562 w 820562"/>
                <a:gd name="connsiteY4" fmla="*/ 415463 h 1201721"/>
                <a:gd name="connsiteX5" fmla="*/ 784844 w 820562"/>
                <a:gd name="connsiteY5" fmla="*/ 527382 h 1201721"/>
                <a:gd name="connsiteX6" fmla="*/ 499094 w 820562"/>
                <a:gd name="connsiteY6" fmla="*/ 453563 h 1201721"/>
                <a:gd name="connsiteX7" fmla="*/ 287162 w 820562"/>
                <a:gd name="connsiteY7" fmla="*/ 208294 h 1201721"/>
                <a:gd name="connsiteX8" fmla="*/ 356219 w 820562"/>
                <a:gd name="connsiteY8" fmla="*/ 334500 h 1201721"/>
                <a:gd name="connsiteX9" fmla="*/ 241270 w 820562"/>
                <a:gd name="connsiteY9" fmla="*/ 563756 h 1201721"/>
                <a:gd name="connsiteX10" fmla="*/ 439562 w 820562"/>
                <a:gd name="connsiteY10" fmla="*/ 1153650 h 1201721"/>
                <a:gd name="connsiteX11" fmla="*/ 282400 w 820562"/>
                <a:gd name="connsiteY11" fmla="*/ 1186987 h 1201721"/>
                <a:gd name="connsiteX12" fmla="*/ 0 w 820562"/>
                <a:gd name="connsiteY12" fmla="*/ 504225 h 1201721"/>
                <a:gd name="connsiteX13" fmla="*/ 214313 w 820562"/>
                <a:gd name="connsiteY13" fmla="*/ 38744 h 1201721"/>
                <a:gd name="connsiteX0" fmla="*/ 214313 w 847671"/>
                <a:gd name="connsiteY0" fmla="*/ 38744 h 1201721"/>
                <a:gd name="connsiteX1" fmla="*/ 436532 w 847671"/>
                <a:gd name="connsiteY1" fmla="*/ 76844 h 1201721"/>
                <a:gd name="connsiteX2" fmla="*/ 446706 w 847671"/>
                <a:gd name="connsiteY2" fmla="*/ 189244 h 1201721"/>
                <a:gd name="connsiteX3" fmla="*/ 565769 w 847671"/>
                <a:gd name="connsiteY3" fmla="*/ 336882 h 1201721"/>
                <a:gd name="connsiteX4" fmla="*/ 820562 w 847671"/>
                <a:gd name="connsiteY4" fmla="*/ 415463 h 1201721"/>
                <a:gd name="connsiteX5" fmla="*/ 784844 w 847671"/>
                <a:gd name="connsiteY5" fmla="*/ 527382 h 1201721"/>
                <a:gd name="connsiteX6" fmla="*/ 499094 w 847671"/>
                <a:gd name="connsiteY6" fmla="*/ 453563 h 1201721"/>
                <a:gd name="connsiteX7" fmla="*/ 287162 w 847671"/>
                <a:gd name="connsiteY7" fmla="*/ 208294 h 1201721"/>
                <a:gd name="connsiteX8" fmla="*/ 356219 w 847671"/>
                <a:gd name="connsiteY8" fmla="*/ 334500 h 1201721"/>
                <a:gd name="connsiteX9" fmla="*/ 241270 w 847671"/>
                <a:gd name="connsiteY9" fmla="*/ 563756 h 1201721"/>
                <a:gd name="connsiteX10" fmla="*/ 439562 w 847671"/>
                <a:gd name="connsiteY10" fmla="*/ 1153650 h 1201721"/>
                <a:gd name="connsiteX11" fmla="*/ 282400 w 847671"/>
                <a:gd name="connsiteY11" fmla="*/ 1186987 h 1201721"/>
                <a:gd name="connsiteX12" fmla="*/ 0 w 847671"/>
                <a:gd name="connsiteY12" fmla="*/ 504225 h 1201721"/>
                <a:gd name="connsiteX13" fmla="*/ 214313 w 847671"/>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41944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2476" h="1220611">
                  <a:moveTo>
                    <a:pt x="226219" y="38744"/>
                  </a:moveTo>
                  <a:cubicBezTo>
                    <a:pt x="369349" y="-50950"/>
                    <a:pt x="412465" y="37950"/>
                    <a:pt x="448438" y="76844"/>
                  </a:cubicBezTo>
                  <a:cubicBezTo>
                    <a:pt x="449448" y="147648"/>
                    <a:pt x="448077" y="135109"/>
                    <a:pt x="458612" y="189244"/>
                  </a:cubicBezTo>
                  <a:cubicBezTo>
                    <a:pt x="499887" y="260682"/>
                    <a:pt x="519731" y="260682"/>
                    <a:pt x="577675" y="336882"/>
                  </a:cubicBezTo>
                  <a:cubicBezTo>
                    <a:pt x="694356" y="370220"/>
                    <a:pt x="718168" y="372600"/>
                    <a:pt x="832468" y="415463"/>
                  </a:cubicBezTo>
                  <a:cubicBezTo>
                    <a:pt x="845961" y="442451"/>
                    <a:pt x="909462" y="500394"/>
                    <a:pt x="796750" y="527382"/>
                  </a:cubicBezTo>
                  <a:cubicBezTo>
                    <a:pt x="718962" y="509919"/>
                    <a:pt x="610220" y="473408"/>
                    <a:pt x="511000" y="441657"/>
                  </a:cubicBezTo>
                  <a:cubicBezTo>
                    <a:pt x="463375" y="404351"/>
                    <a:pt x="356218" y="233694"/>
                    <a:pt x="299068" y="196388"/>
                  </a:cubicBezTo>
                  <a:cubicBezTo>
                    <a:pt x="276050" y="294813"/>
                    <a:pt x="329231" y="252743"/>
                    <a:pt x="368125" y="334500"/>
                  </a:cubicBezTo>
                  <a:cubicBezTo>
                    <a:pt x="317903" y="418062"/>
                    <a:pt x="289110" y="473050"/>
                    <a:pt x="250794" y="549469"/>
                  </a:cubicBezTo>
                  <a:cubicBezTo>
                    <a:pt x="266885" y="612750"/>
                    <a:pt x="430615" y="1030839"/>
                    <a:pt x="460994" y="1129838"/>
                  </a:cubicBezTo>
                  <a:cubicBezTo>
                    <a:pt x="454645" y="1222707"/>
                    <a:pt x="362568" y="1248900"/>
                    <a:pt x="294306" y="1186987"/>
                  </a:cubicBezTo>
                  <a:cubicBezTo>
                    <a:pt x="216841" y="868912"/>
                    <a:pt x="122708" y="719906"/>
                    <a:pt x="0" y="506607"/>
                  </a:cubicBezTo>
                  <a:cubicBezTo>
                    <a:pt x="39687" y="350653"/>
                    <a:pt x="150813" y="194698"/>
                    <a:pt x="226219" y="38744"/>
                  </a:cubicBezTo>
                  <a:close/>
                </a:path>
              </a:pathLst>
            </a:custGeom>
            <a:solidFill>
              <a:srgbClr val="0C183B"/>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3" name="Прямоугольник 598">
              <a:extLst>
                <a:ext uri="{FF2B5EF4-FFF2-40B4-BE49-F238E27FC236}"/>
              </a:extLst>
            </p:cNvPr>
            <p:cNvSpPr/>
            <p:nvPr/>
          </p:nvSpPr>
          <p:spPr>
            <a:xfrm>
              <a:off x="-2879807" y="3331723"/>
              <a:ext cx="374197" cy="174691"/>
            </a:xfrm>
            <a:custGeom>
              <a:avLst/>
              <a:gdLst>
                <a:gd name="connsiteX0" fmla="*/ 0 w 349204"/>
                <a:gd name="connsiteY0" fmla="*/ 0 h 134486"/>
                <a:gd name="connsiteX1" fmla="*/ 349204 w 349204"/>
                <a:gd name="connsiteY1" fmla="*/ 0 h 134486"/>
                <a:gd name="connsiteX2" fmla="*/ 349204 w 349204"/>
                <a:gd name="connsiteY2" fmla="*/ 134486 h 134486"/>
                <a:gd name="connsiteX3" fmla="*/ 0 w 349204"/>
                <a:gd name="connsiteY3" fmla="*/ 134486 h 134486"/>
                <a:gd name="connsiteX4" fmla="*/ 0 w 349204"/>
                <a:gd name="connsiteY4" fmla="*/ 0 h 134486"/>
                <a:gd name="connsiteX0" fmla="*/ 0 w 349204"/>
                <a:gd name="connsiteY0" fmla="*/ 0 h 134486"/>
                <a:gd name="connsiteX1" fmla="*/ 301579 w 349204"/>
                <a:gd name="connsiteY1" fmla="*/ 38100 h 134486"/>
                <a:gd name="connsiteX2" fmla="*/ 349204 w 349204"/>
                <a:gd name="connsiteY2" fmla="*/ 134486 h 134486"/>
                <a:gd name="connsiteX3" fmla="*/ 0 w 349204"/>
                <a:gd name="connsiteY3" fmla="*/ 134486 h 134486"/>
                <a:gd name="connsiteX4" fmla="*/ 0 w 349204"/>
                <a:gd name="connsiteY4" fmla="*/ 0 h 134486"/>
                <a:gd name="connsiteX0" fmla="*/ 0 w 361110"/>
                <a:gd name="connsiteY0" fmla="*/ 0 h 134486"/>
                <a:gd name="connsiteX1" fmla="*/ 301579 w 361110"/>
                <a:gd name="connsiteY1" fmla="*/ 38100 h 134486"/>
                <a:gd name="connsiteX2" fmla="*/ 361110 w 361110"/>
                <a:gd name="connsiteY2" fmla="*/ 120199 h 134486"/>
                <a:gd name="connsiteX3" fmla="*/ 0 w 361110"/>
                <a:gd name="connsiteY3" fmla="*/ 134486 h 134486"/>
                <a:gd name="connsiteX4" fmla="*/ 0 w 361110"/>
                <a:gd name="connsiteY4" fmla="*/ 0 h 134486"/>
                <a:gd name="connsiteX0" fmla="*/ 0 w 361110"/>
                <a:gd name="connsiteY0" fmla="*/ 0 h 163061"/>
                <a:gd name="connsiteX1" fmla="*/ 301579 w 361110"/>
                <a:gd name="connsiteY1" fmla="*/ 38100 h 163061"/>
                <a:gd name="connsiteX2" fmla="*/ 361110 w 361110"/>
                <a:gd name="connsiteY2" fmla="*/ 120199 h 163061"/>
                <a:gd name="connsiteX3" fmla="*/ 45244 w 361110"/>
                <a:gd name="connsiteY3" fmla="*/ 163061 h 163061"/>
                <a:gd name="connsiteX4" fmla="*/ 0 w 361110"/>
                <a:gd name="connsiteY4" fmla="*/ 0 h 163061"/>
                <a:gd name="connsiteX0" fmla="*/ 0 w 370635"/>
                <a:gd name="connsiteY0" fmla="*/ 11906 h 124961"/>
                <a:gd name="connsiteX1" fmla="*/ 311104 w 370635"/>
                <a:gd name="connsiteY1" fmla="*/ 0 h 124961"/>
                <a:gd name="connsiteX2" fmla="*/ 370635 w 370635"/>
                <a:gd name="connsiteY2" fmla="*/ 82099 h 124961"/>
                <a:gd name="connsiteX3" fmla="*/ 54769 w 370635"/>
                <a:gd name="connsiteY3" fmla="*/ 124961 h 124961"/>
                <a:gd name="connsiteX4" fmla="*/ 0 w 370635"/>
                <a:gd name="connsiteY4" fmla="*/ 11906 h 124961"/>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35" h="172586">
                  <a:moveTo>
                    <a:pt x="0" y="59531"/>
                  </a:moveTo>
                  <a:lnTo>
                    <a:pt x="39642" y="0"/>
                  </a:lnTo>
                  <a:cubicBezTo>
                    <a:pt x="407148" y="48003"/>
                    <a:pt x="329360" y="79339"/>
                    <a:pt x="370635" y="129724"/>
                  </a:cubicBezTo>
                  <a:lnTo>
                    <a:pt x="54769" y="172586"/>
                  </a:lnTo>
                  <a:lnTo>
                    <a:pt x="0" y="59531"/>
                  </a:ln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4" name="Овал 1163">
              <a:extLst>
                <a:ext uri="{FF2B5EF4-FFF2-40B4-BE49-F238E27FC236}"/>
              </a:extLst>
            </p:cNvPr>
            <p:cNvSpPr/>
            <p:nvPr/>
          </p:nvSpPr>
          <p:spPr>
            <a:xfrm>
              <a:off x="-2348970" y="3873265"/>
              <a:ext cx="69618" cy="69876"/>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5" name="Овал 1164">
              <a:extLst>
                <a:ext uri="{FF2B5EF4-FFF2-40B4-BE49-F238E27FC236}"/>
              </a:extLst>
            </p:cNvPr>
            <p:cNvSpPr/>
            <p:nvPr/>
          </p:nvSpPr>
          <p:spPr>
            <a:xfrm>
              <a:off x="-3358425" y="3873265"/>
              <a:ext cx="69618" cy="69876"/>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6" name="Прямоугольник 600">
              <a:extLst>
                <a:ext uri="{FF2B5EF4-FFF2-40B4-BE49-F238E27FC236}"/>
              </a:extLst>
            </p:cNvPr>
            <p:cNvSpPr/>
            <p:nvPr/>
          </p:nvSpPr>
          <p:spPr>
            <a:xfrm rot="2957821">
              <a:off x="-3197535" y="3572623"/>
              <a:ext cx="52407" cy="374192"/>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4" h="368235">
                  <a:moveTo>
                    <a:pt x="0" y="4911"/>
                  </a:moveTo>
                  <a:lnTo>
                    <a:pt x="33943" y="0"/>
                  </a:lnTo>
                  <a:lnTo>
                    <a:pt x="51104" y="368235"/>
                  </a:lnTo>
                  <a:lnTo>
                    <a:pt x="20016" y="366179"/>
                  </a:lnTo>
                  <a:lnTo>
                    <a:pt x="0" y="4911"/>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7" name="Прямоугольник 600">
              <a:extLst>
                <a:ext uri="{FF2B5EF4-FFF2-40B4-BE49-F238E27FC236}"/>
              </a:extLst>
            </p:cNvPr>
            <p:cNvSpPr/>
            <p:nvPr/>
          </p:nvSpPr>
          <p:spPr>
            <a:xfrm rot="2957821">
              <a:off x="-2789532" y="3415622"/>
              <a:ext cx="593949" cy="496028"/>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142879"/>
                <a:gd name="connsiteY0" fmla="*/ 0 h 461118"/>
                <a:gd name="connsiteX1" fmla="*/ 125718 w 142879"/>
                <a:gd name="connsiteY1" fmla="*/ 92883 h 461118"/>
                <a:gd name="connsiteX2" fmla="*/ 142879 w 142879"/>
                <a:gd name="connsiteY2" fmla="*/ 461118 h 461118"/>
                <a:gd name="connsiteX3" fmla="*/ 111791 w 142879"/>
                <a:gd name="connsiteY3" fmla="*/ 459062 h 461118"/>
                <a:gd name="connsiteX4" fmla="*/ 0 w 142879"/>
                <a:gd name="connsiteY4" fmla="*/ 0 h 461118"/>
                <a:gd name="connsiteX0" fmla="*/ 0 w 142879"/>
                <a:gd name="connsiteY0" fmla="*/ 39249 h 500367"/>
                <a:gd name="connsiteX1" fmla="*/ 41493 w 142879"/>
                <a:gd name="connsiteY1" fmla="*/ 0 h 500367"/>
                <a:gd name="connsiteX2" fmla="*/ 142879 w 142879"/>
                <a:gd name="connsiteY2" fmla="*/ 500367 h 500367"/>
                <a:gd name="connsiteX3" fmla="*/ 111791 w 142879"/>
                <a:gd name="connsiteY3" fmla="*/ 498311 h 500367"/>
                <a:gd name="connsiteX4" fmla="*/ 0 w 142879"/>
                <a:gd name="connsiteY4" fmla="*/ 39249 h 500367"/>
                <a:gd name="connsiteX0" fmla="*/ 0 w 482169"/>
                <a:gd name="connsiteY0" fmla="*/ 39249 h 500367"/>
                <a:gd name="connsiteX1" fmla="*/ 41493 w 482169"/>
                <a:gd name="connsiteY1" fmla="*/ 0 h 500367"/>
                <a:gd name="connsiteX2" fmla="*/ 482169 w 482169"/>
                <a:gd name="connsiteY2" fmla="*/ 262577 h 500367"/>
                <a:gd name="connsiteX3" fmla="*/ 142879 w 482169"/>
                <a:gd name="connsiteY3" fmla="*/ 500367 h 500367"/>
                <a:gd name="connsiteX4" fmla="*/ 111791 w 482169"/>
                <a:gd name="connsiteY4" fmla="*/ 498311 h 500367"/>
                <a:gd name="connsiteX5" fmla="*/ 0 w 482169"/>
                <a:gd name="connsiteY5"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42879 w 482529"/>
                <a:gd name="connsiteY4" fmla="*/ 500367 h 500367"/>
                <a:gd name="connsiteX5" fmla="*/ 111791 w 482529"/>
                <a:gd name="connsiteY5" fmla="*/ 498311 h 500367"/>
                <a:gd name="connsiteX6" fmla="*/ 0 w 482529"/>
                <a:gd name="connsiteY6"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0 w 482529"/>
                <a:gd name="connsiteY7"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95422 w 482529"/>
                <a:gd name="connsiteY7" fmla="*/ 171750 h 500367"/>
                <a:gd name="connsiteX8" fmla="*/ 0 w 482529"/>
                <a:gd name="connsiteY8" fmla="*/ 39249 h 500367"/>
                <a:gd name="connsiteX0" fmla="*/ 76776 w 559305"/>
                <a:gd name="connsiteY0" fmla="*/ 39249 h 500367"/>
                <a:gd name="connsiteX1" fmla="*/ 118269 w 559305"/>
                <a:gd name="connsiteY1" fmla="*/ 0 h 500367"/>
                <a:gd name="connsiteX2" fmla="*/ 558945 w 559305"/>
                <a:gd name="connsiteY2" fmla="*/ 262577 h 500367"/>
                <a:gd name="connsiteX3" fmla="*/ 542620 w 559305"/>
                <a:gd name="connsiteY3" fmla="*/ 292510 h 500367"/>
                <a:gd name="connsiteX4" fmla="*/ 207663 w 559305"/>
                <a:gd name="connsiteY4" fmla="*/ 126872 h 500367"/>
                <a:gd name="connsiteX5" fmla="*/ 219655 w 559305"/>
                <a:gd name="connsiteY5" fmla="*/ 500367 h 500367"/>
                <a:gd name="connsiteX6" fmla="*/ 188567 w 559305"/>
                <a:gd name="connsiteY6" fmla="*/ 498311 h 500367"/>
                <a:gd name="connsiteX7" fmla="*/ 172198 w 559305"/>
                <a:gd name="connsiteY7" fmla="*/ 171750 h 500367"/>
                <a:gd name="connsiteX8" fmla="*/ 0 w 559305"/>
                <a:gd name="connsiteY8" fmla="*/ 419396 h 500367"/>
                <a:gd name="connsiteX9" fmla="*/ 76776 w 559305"/>
                <a:gd name="connsiteY9"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14826 w 597355"/>
                <a:gd name="connsiteY10"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08203 w 598813"/>
                <a:gd name="connsiteY7" fmla="*/ 157309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5341" h="492390">
                  <a:moveTo>
                    <a:pt x="113172" y="31272"/>
                  </a:moveTo>
                  <a:lnTo>
                    <a:pt x="138378" y="0"/>
                  </a:lnTo>
                  <a:cubicBezTo>
                    <a:pt x="192415" y="65235"/>
                    <a:pt x="532493" y="206913"/>
                    <a:pt x="595341" y="254600"/>
                  </a:cubicBezTo>
                  <a:cubicBezTo>
                    <a:pt x="577113" y="289178"/>
                    <a:pt x="592586" y="255371"/>
                    <a:pt x="579016" y="284533"/>
                  </a:cubicBezTo>
                  <a:cubicBezTo>
                    <a:pt x="504097" y="246260"/>
                    <a:pt x="297065" y="135175"/>
                    <a:pt x="242002" y="113984"/>
                  </a:cubicBezTo>
                  <a:lnTo>
                    <a:pt x="256051" y="492390"/>
                  </a:lnTo>
                  <a:lnTo>
                    <a:pt x="224963" y="490334"/>
                  </a:lnTo>
                  <a:cubicBezTo>
                    <a:pt x="207899" y="421752"/>
                    <a:pt x="221795" y="225891"/>
                    <a:pt x="204731" y="157309"/>
                  </a:cubicBezTo>
                  <a:cubicBezTo>
                    <a:pt x="187041" y="131621"/>
                    <a:pt x="86270" y="348573"/>
                    <a:pt x="36396" y="411419"/>
                  </a:cubicBezTo>
                  <a:cubicBezTo>
                    <a:pt x="10158" y="399320"/>
                    <a:pt x="38369" y="415211"/>
                    <a:pt x="0" y="398957"/>
                  </a:cubicBezTo>
                  <a:cubicBezTo>
                    <a:pt x="57328" y="307971"/>
                    <a:pt x="139251" y="184744"/>
                    <a:pt x="194774" y="92204"/>
                  </a:cubicBezTo>
                  <a:cubicBezTo>
                    <a:pt x="135248" y="46180"/>
                    <a:pt x="140204" y="49344"/>
                    <a:pt x="113172" y="31272"/>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Равнобедренный треугольник 1167">
              <a:extLst>
                <a:ext uri="{FF2B5EF4-FFF2-40B4-BE49-F238E27FC236}"/>
              </a:extLst>
            </p:cNvPr>
            <p:cNvSpPr/>
            <p:nvPr/>
          </p:nvSpPr>
          <p:spPr>
            <a:xfrm rot="4217081">
              <a:off x="-2718896" y="3545980"/>
              <a:ext cx="43670" cy="139235"/>
            </a:xfrm>
            <a:prstGeom prst="triangl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9" name="Прямоугольник 600">
              <a:extLst>
                <a:ext uri="{FF2B5EF4-FFF2-40B4-BE49-F238E27FC236}"/>
              </a:extLst>
            </p:cNvPr>
            <p:cNvSpPr/>
            <p:nvPr/>
          </p:nvSpPr>
          <p:spPr>
            <a:xfrm rot="5637087">
              <a:off x="-3167251" y="3716836"/>
              <a:ext cx="148485" cy="426405"/>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0 w 89277"/>
                <a:gd name="connsiteY4" fmla="*/ 516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35905 w 89277"/>
                <a:gd name="connsiteY4" fmla="*/ 44065 h 368235"/>
                <a:gd name="connsiteX5" fmla="*/ 0 w 89277"/>
                <a:gd name="connsiteY5" fmla="*/ 5161 h 368235"/>
                <a:gd name="connsiteX0" fmla="*/ 0 w 89277"/>
                <a:gd name="connsiteY0" fmla="*/ 5161 h 368235"/>
                <a:gd name="connsiteX1" fmla="*/ 72116 w 89277"/>
                <a:gd name="connsiteY1" fmla="*/ 0 h 368235"/>
                <a:gd name="connsiteX2" fmla="*/ 83089 w 89277"/>
                <a:gd name="connsiteY2" fmla="*/ 36032 h 368235"/>
                <a:gd name="connsiteX3" fmla="*/ 89277 w 89277"/>
                <a:gd name="connsiteY3" fmla="*/ 368235 h 368235"/>
                <a:gd name="connsiteX4" fmla="*/ 58189 w 89277"/>
                <a:gd name="connsiteY4" fmla="*/ 366179 h 368235"/>
                <a:gd name="connsiteX5" fmla="*/ 35905 w 89277"/>
                <a:gd name="connsiteY5" fmla="*/ 44065 h 368235"/>
                <a:gd name="connsiteX6" fmla="*/ 0 w 89277"/>
                <a:gd name="connsiteY6" fmla="*/ 5161 h 368235"/>
                <a:gd name="connsiteX0" fmla="*/ 0 w 158786"/>
                <a:gd name="connsiteY0" fmla="*/ 63659 h 426733"/>
                <a:gd name="connsiteX1" fmla="*/ 158778 w 158786"/>
                <a:gd name="connsiteY1" fmla="*/ 0 h 426733"/>
                <a:gd name="connsiteX2" fmla="*/ 83089 w 158786"/>
                <a:gd name="connsiteY2" fmla="*/ 94530 h 426733"/>
                <a:gd name="connsiteX3" fmla="*/ 89277 w 158786"/>
                <a:gd name="connsiteY3" fmla="*/ 426733 h 426733"/>
                <a:gd name="connsiteX4" fmla="*/ 58189 w 158786"/>
                <a:gd name="connsiteY4" fmla="*/ 424677 h 426733"/>
                <a:gd name="connsiteX5" fmla="*/ 35905 w 158786"/>
                <a:gd name="connsiteY5" fmla="*/ 102563 h 426733"/>
                <a:gd name="connsiteX6" fmla="*/ 0 w 158786"/>
                <a:gd name="connsiteY6" fmla="*/ 63659 h 426733"/>
                <a:gd name="connsiteX0" fmla="*/ 0 w 158785"/>
                <a:gd name="connsiteY0" fmla="*/ 63659 h 426733"/>
                <a:gd name="connsiteX1" fmla="*/ 158778 w 158785"/>
                <a:gd name="connsiteY1" fmla="*/ 0 h 426733"/>
                <a:gd name="connsiteX2" fmla="*/ 80056 w 158785"/>
                <a:gd name="connsiteY2" fmla="*/ 85192 h 426733"/>
                <a:gd name="connsiteX3" fmla="*/ 89277 w 158785"/>
                <a:gd name="connsiteY3" fmla="*/ 426733 h 426733"/>
                <a:gd name="connsiteX4" fmla="*/ 58189 w 158785"/>
                <a:gd name="connsiteY4" fmla="*/ 424677 h 426733"/>
                <a:gd name="connsiteX5" fmla="*/ 35905 w 158785"/>
                <a:gd name="connsiteY5" fmla="*/ 102563 h 426733"/>
                <a:gd name="connsiteX6" fmla="*/ 0 w 158785"/>
                <a:gd name="connsiteY6" fmla="*/ 63659 h 426733"/>
                <a:gd name="connsiteX0" fmla="*/ 0 w 158793"/>
                <a:gd name="connsiteY0" fmla="*/ 63659 h 426733"/>
                <a:gd name="connsiteX1" fmla="*/ 158778 w 158793"/>
                <a:gd name="connsiteY1" fmla="*/ 0 h 426733"/>
                <a:gd name="connsiteX2" fmla="*/ 80056 w 158793"/>
                <a:gd name="connsiteY2" fmla="*/ 85192 h 426733"/>
                <a:gd name="connsiteX3" fmla="*/ 89277 w 158793"/>
                <a:gd name="connsiteY3" fmla="*/ 426733 h 426733"/>
                <a:gd name="connsiteX4" fmla="*/ 58189 w 158793"/>
                <a:gd name="connsiteY4" fmla="*/ 424677 h 426733"/>
                <a:gd name="connsiteX5" fmla="*/ 35905 w 158793"/>
                <a:gd name="connsiteY5" fmla="*/ 102563 h 426733"/>
                <a:gd name="connsiteX6" fmla="*/ 0 w 158793"/>
                <a:gd name="connsiteY6" fmla="*/ 63659 h 426733"/>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35905 w 149296"/>
                <a:gd name="connsiteY5" fmla="*/ 101906 h 426076"/>
                <a:gd name="connsiteX6" fmla="*/ 0 w 149296"/>
                <a:gd name="connsiteY6" fmla="*/ 63002 h 426076"/>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40164 w 149296"/>
                <a:gd name="connsiteY5" fmla="*/ 94450 h 426076"/>
                <a:gd name="connsiteX6" fmla="*/ 0 w 149296"/>
                <a:gd name="connsiteY6" fmla="*/ 63002 h 4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6" h="426076">
                  <a:moveTo>
                    <a:pt x="0" y="63002"/>
                  </a:moveTo>
                  <a:lnTo>
                    <a:pt x="149276" y="0"/>
                  </a:lnTo>
                  <a:cubicBezTo>
                    <a:pt x="150204" y="18564"/>
                    <a:pt x="119435" y="96603"/>
                    <a:pt x="80056" y="84535"/>
                  </a:cubicBezTo>
                  <a:lnTo>
                    <a:pt x="89277" y="426076"/>
                  </a:lnTo>
                  <a:lnTo>
                    <a:pt x="58189" y="424020"/>
                  </a:lnTo>
                  <a:cubicBezTo>
                    <a:pt x="41696" y="323640"/>
                    <a:pt x="56657" y="194830"/>
                    <a:pt x="40164" y="94450"/>
                  </a:cubicBezTo>
                  <a:lnTo>
                    <a:pt x="0" y="63002"/>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70" name="Прямоугольник 603">
              <a:extLst>
                <a:ext uri="{FF2B5EF4-FFF2-40B4-BE49-F238E27FC236}"/>
              </a:extLst>
            </p:cNvPr>
            <p:cNvSpPr/>
            <p:nvPr/>
          </p:nvSpPr>
          <p:spPr>
            <a:xfrm>
              <a:off x="-2853697" y="4074157"/>
              <a:ext cx="147935" cy="43676"/>
            </a:xfrm>
            <a:custGeom>
              <a:avLst/>
              <a:gdLst>
                <a:gd name="connsiteX0" fmla="*/ 0 w 144000"/>
                <a:gd name="connsiteY0" fmla="*/ 0 h 36000"/>
                <a:gd name="connsiteX1" fmla="*/ 144000 w 144000"/>
                <a:gd name="connsiteY1" fmla="*/ 0 h 36000"/>
                <a:gd name="connsiteX2" fmla="*/ 144000 w 144000"/>
                <a:gd name="connsiteY2" fmla="*/ 36000 h 36000"/>
                <a:gd name="connsiteX3" fmla="*/ 0 w 144000"/>
                <a:gd name="connsiteY3" fmla="*/ 36000 h 36000"/>
                <a:gd name="connsiteX4" fmla="*/ 0 w 144000"/>
                <a:gd name="connsiteY4" fmla="*/ 0 h 36000"/>
                <a:gd name="connsiteX0" fmla="*/ 0 w 146382"/>
                <a:gd name="connsiteY0" fmla="*/ 0 h 109538"/>
                <a:gd name="connsiteX1" fmla="*/ 146382 w 146382"/>
                <a:gd name="connsiteY1" fmla="*/ 109538 h 109538"/>
                <a:gd name="connsiteX2" fmla="*/ 144000 w 146382"/>
                <a:gd name="connsiteY2" fmla="*/ 36000 h 109538"/>
                <a:gd name="connsiteX3" fmla="*/ 0 w 146382"/>
                <a:gd name="connsiteY3" fmla="*/ 36000 h 109538"/>
                <a:gd name="connsiteX4" fmla="*/ 0 w 146382"/>
                <a:gd name="connsiteY4" fmla="*/ 0 h 109538"/>
                <a:gd name="connsiteX0" fmla="*/ 0 w 172576"/>
                <a:gd name="connsiteY0" fmla="*/ 85724 h 121724"/>
                <a:gd name="connsiteX1" fmla="*/ 172576 w 172576"/>
                <a:gd name="connsiteY1" fmla="*/ 0 h 121724"/>
                <a:gd name="connsiteX2" fmla="*/ 144000 w 172576"/>
                <a:gd name="connsiteY2" fmla="*/ 121724 h 121724"/>
                <a:gd name="connsiteX3" fmla="*/ 0 w 172576"/>
                <a:gd name="connsiteY3" fmla="*/ 121724 h 121724"/>
                <a:gd name="connsiteX4" fmla="*/ 0 w 172576"/>
                <a:gd name="connsiteY4" fmla="*/ 85724 h 121724"/>
                <a:gd name="connsiteX0" fmla="*/ 0 w 193641"/>
                <a:gd name="connsiteY0" fmla="*/ 85724 h 121724"/>
                <a:gd name="connsiteX1" fmla="*/ 172576 w 193641"/>
                <a:gd name="connsiteY1" fmla="*/ 0 h 121724"/>
                <a:gd name="connsiteX2" fmla="*/ 144000 w 193641"/>
                <a:gd name="connsiteY2" fmla="*/ 121724 h 121724"/>
                <a:gd name="connsiteX3" fmla="*/ 0 w 193641"/>
                <a:gd name="connsiteY3" fmla="*/ 121724 h 121724"/>
                <a:gd name="connsiteX4" fmla="*/ 0 w 193641"/>
                <a:gd name="connsiteY4" fmla="*/ 85724 h 121724"/>
                <a:gd name="connsiteX0" fmla="*/ 0 w 207928"/>
                <a:gd name="connsiteY0" fmla="*/ 52387 h 121724"/>
                <a:gd name="connsiteX1" fmla="*/ 186863 w 207928"/>
                <a:gd name="connsiteY1" fmla="*/ 0 h 121724"/>
                <a:gd name="connsiteX2" fmla="*/ 158287 w 207928"/>
                <a:gd name="connsiteY2" fmla="*/ 121724 h 121724"/>
                <a:gd name="connsiteX3" fmla="*/ 14287 w 207928"/>
                <a:gd name="connsiteY3" fmla="*/ 121724 h 121724"/>
                <a:gd name="connsiteX4" fmla="*/ 0 w 207928"/>
                <a:gd name="connsiteY4" fmla="*/ 52387 h 121724"/>
                <a:gd name="connsiteX0" fmla="*/ 21971 w 229899"/>
                <a:gd name="connsiteY0" fmla="*/ 52387 h 121724"/>
                <a:gd name="connsiteX1" fmla="*/ 208834 w 229899"/>
                <a:gd name="connsiteY1" fmla="*/ 0 h 121724"/>
                <a:gd name="connsiteX2" fmla="*/ 180258 w 229899"/>
                <a:gd name="connsiteY2" fmla="*/ 121724 h 121724"/>
                <a:gd name="connsiteX3" fmla="*/ 36258 w 229899"/>
                <a:gd name="connsiteY3" fmla="*/ 121724 h 121724"/>
                <a:gd name="connsiteX4" fmla="*/ 21971 w 229899"/>
                <a:gd name="connsiteY4"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186863"/>
                <a:gd name="connsiteY0" fmla="*/ 52387 h 52387"/>
                <a:gd name="connsiteX1" fmla="*/ 186863 w 186863"/>
                <a:gd name="connsiteY1" fmla="*/ 0 h 52387"/>
                <a:gd name="connsiteX2" fmla="*/ 0 w 186863"/>
                <a:gd name="connsiteY2" fmla="*/ 52387 h 52387"/>
                <a:gd name="connsiteX0" fmla="*/ 0 w 189813"/>
                <a:gd name="connsiteY0" fmla="*/ 52387 h 72470"/>
                <a:gd name="connsiteX1" fmla="*/ 186863 w 189813"/>
                <a:gd name="connsiteY1" fmla="*/ 0 h 72470"/>
                <a:gd name="connsiteX2" fmla="*/ 0 w 189813"/>
                <a:gd name="connsiteY2" fmla="*/ 52387 h 72470"/>
                <a:gd name="connsiteX0" fmla="*/ 0 w 189813"/>
                <a:gd name="connsiteY0" fmla="*/ 52387 h 81492"/>
                <a:gd name="connsiteX1" fmla="*/ 186863 w 189813"/>
                <a:gd name="connsiteY1" fmla="*/ 0 h 81492"/>
                <a:gd name="connsiteX2" fmla="*/ 0 w 189813"/>
                <a:gd name="connsiteY2" fmla="*/ 52387 h 81492"/>
                <a:gd name="connsiteX0" fmla="*/ 0 w 189813"/>
                <a:gd name="connsiteY0" fmla="*/ 52387 h 72470"/>
                <a:gd name="connsiteX1" fmla="*/ 186863 w 189813"/>
                <a:gd name="connsiteY1" fmla="*/ 0 h 72470"/>
                <a:gd name="connsiteX2" fmla="*/ 0 w 189813"/>
                <a:gd name="connsiteY2" fmla="*/ 52387 h 72470"/>
                <a:gd name="connsiteX0" fmla="*/ 0 w 189774"/>
                <a:gd name="connsiteY0" fmla="*/ 52387 h 102643"/>
                <a:gd name="connsiteX1" fmla="*/ 186863 w 189774"/>
                <a:gd name="connsiteY1" fmla="*/ 0 h 102643"/>
                <a:gd name="connsiteX2" fmla="*/ 0 w 189774"/>
                <a:gd name="connsiteY2" fmla="*/ 52387 h 102643"/>
                <a:gd name="connsiteX0" fmla="*/ 0 w 189774"/>
                <a:gd name="connsiteY0" fmla="*/ 52387 h 102643"/>
                <a:gd name="connsiteX1" fmla="*/ 186863 w 189774"/>
                <a:gd name="connsiteY1" fmla="*/ 0 h 102643"/>
                <a:gd name="connsiteX2" fmla="*/ 0 w 189774"/>
                <a:gd name="connsiteY2" fmla="*/ 52387 h 102643"/>
                <a:gd name="connsiteX0" fmla="*/ 0 w 154807"/>
                <a:gd name="connsiteY0" fmla="*/ 7049 h 102331"/>
                <a:gd name="connsiteX1" fmla="*/ 151145 w 154807"/>
                <a:gd name="connsiteY1" fmla="*/ 33243 h 102331"/>
                <a:gd name="connsiteX2" fmla="*/ 0 w 154807"/>
                <a:gd name="connsiteY2" fmla="*/ 7049 h 102331"/>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4651"/>
                <a:gd name="connsiteY0" fmla="*/ 19049 h 54775"/>
                <a:gd name="connsiteX1" fmla="*/ 134476 w 134651"/>
                <a:gd name="connsiteY1" fmla="*/ 0 h 54775"/>
                <a:gd name="connsiteX2" fmla="*/ 0 w 134651"/>
                <a:gd name="connsiteY2" fmla="*/ 19049 h 54775"/>
                <a:gd name="connsiteX0" fmla="*/ 0 w 144158"/>
                <a:gd name="connsiteY0" fmla="*/ 11905 h 50160"/>
                <a:gd name="connsiteX1" fmla="*/ 144001 w 144158"/>
                <a:gd name="connsiteY1" fmla="*/ 0 h 50160"/>
                <a:gd name="connsiteX2" fmla="*/ 0 w 144158"/>
                <a:gd name="connsiteY2" fmla="*/ 11905 h 50160"/>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1"/>
                <a:gd name="connsiteY0" fmla="*/ 9524 h 41748"/>
                <a:gd name="connsiteX1" fmla="*/ 146382 w 146531"/>
                <a:gd name="connsiteY1" fmla="*/ 0 h 41748"/>
                <a:gd name="connsiteX2" fmla="*/ 0 w 146531"/>
                <a:gd name="connsiteY2" fmla="*/ 9524 h 41748"/>
                <a:gd name="connsiteX0" fmla="*/ 0 w 146382"/>
                <a:gd name="connsiteY0" fmla="*/ 9524 h 40960"/>
                <a:gd name="connsiteX1" fmla="*/ 146382 w 146382"/>
                <a:gd name="connsiteY1" fmla="*/ 0 h 40960"/>
                <a:gd name="connsiteX2" fmla="*/ 0 w 146382"/>
                <a:gd name="connsiteY2" fmla="*/ 9524 h 40960"/>
              </a:gdLst>
              <a:ahLst/>
              <a:cxnLst>
                <a:cxn ang="0">
                  <a:pos x="connsiteX0" y="connsiteY0"/>
                </a:cxn>
                <a:cxn ang="0">
                  <a:pos x="connsiteX1" y="connsiteY1"/>
                </a:cxn>
                <a:cxn ang="0">
                  <a:pos x="connsiteX2" y="connsiteY2"/>
                </a:cxn>
              </a:cxnLst>
              <a:rect l="l" t="t" r="r" b="b"/>
              <a:pathLst>
                <a:path w="146382" h="40960">
                  <a:moveTo>
                    <a:pt x="0" y="9524"/>
                  </a:moveTo>
                  <a:cubicBezTo>
                    <a:pt x="57526" y="58736"/>
                    <a:pt x="131720" y="46037"/>
                    <a:pt x="146382" y="0"/>
                  </a:cubicBezTo>
                  <a:cubicBezTo>
                    <a:pt x="76950" y="36513"/>
                    <a:pt x="88481" y="23019"/>
                    <a:pt x="0" y="9524"/>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71" name="Круг: прозрачная заливка 1170">
              <a:extLst>
                <a:ext uri="{FF2B5EF4-FFF2-40B4-BE49-F238E27FC236}"/>
              </a:extLst>
            </p:cNvPr>
            <p:cNvSpPr/>
            <p:nvPr/>
          </p:nvSpPr>
          <p:spPr>
            <a:xfrm>
              <a:off x="-3663004" y="3567553"/>
              <a:ext cx="670072" cy="672563"/>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solidFill>
                  <a:schemeClr val="tx1"/>
                </a:solidFill>
              </a:endParaRPr>
            </a:p>
          </p:txBody>
        </p:sp>
        <p:sp>
          <p:nvSpPr>
            <p:cNvPr id="1172" name="Круг: прозрачная заливка 1171">
              <a:extLst>
                <a:ext uri="{FF2B5EF4-FFF2-40B4-BE49-F238E27FC236}"/>
              </a:extLst>
            </p:cNvPr>
            <p:cNvSpPr/>
            <p:nvPr/>
          </p:nvSpPr>
          <p:spPr>
            <a:xfrm>
              <a:off x="-2653550" y="3576290"/>
              <a:ext cx="670072" cy="67255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solidFill>
                  <a:schemeClr val="tx1"/>
                </a:solidFill>
              </a:endParaRPr>
            </a:p>
          </p:txBody>
        </p:sp>
        <p:sp>
          <p:nvSpPr>
            <p:cNvPr id="1173" name="Хорда 1172">
              <a:extLst>
                <a:ext uri="{FF2B5EF4-FFF2-40B4-BE49-F238E27FC236}"/>
              </a:extLst>
            </p:cNvPr>
            <p:cNvSpPr/>
            <p:nvPr/>
          </p:nvSpPr>
          <p:spPr>
            <a:xfrm rot="20781150">
              <a:off x="-3166976" y="3410331"/>
              <a:ext cx="52213" cy="69876"/>
            </a:xfrm>
            <a:prstGeom prst="chord">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8470" name="TextBox 1174"/>
          <p:cNvSpPr txBox="1">
            <a:spLocks noChangeArrowheads="1"/>
          </p:cNvSpPr>
          <p:nvPr/>
        </p:nvSpPr>
        <p:spPr bwMode="auto">
          <a:xfrm>
            <a:off x="5976938" y="439738"/>
            <a:ext cx="1860550" cy="242887"/>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ДТП ЗА УЧАСТЮ ДІТЕЙ</a:t>
            </a:r>
            <a:endParaRPr lang="en-US" sz="1200" b="1">
              <a:solidFill>
                <a:srgbClr val="0C183B"/>
              </a:solidFill>
              <a:latin typeface="Calibri" pitchFamily="34" charset="0"/>
            </a:endParaRPr>
          </a:p>
        </p:txBody>
      </p:sp>
      <p:sp>
        <p:nvSpPr>
          <p:cNvPr id="18471" name="TextBox 1175"/>
          <p:cNvSpPr txBox="1">
            <a:spLocks noChangeArrowheads="1"/>
          </p:cNvSpPr>
          <p:nvPr/>
        </p:nvSpPr>
        <p:spPr bwMode="auto">
          <a:xfrm>
            <a:off x="5976938" y="1506538"/>
            <a:ext cx="1860550" cy="244475"/>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ПОСТРАЖДАЛО ОСІБ</a:t>
            </a:r>
            <a:endParaRPr lang="en-US" sz="1200" b="1">
              <a:solidFill>
                <a:srgbClr val="0C183B"/>
              </a:solidFill>
              <a:latin typeface="Calibri" pitchFamily="34" charset="0"/>
            </a:endParaRPr>
          </a:p>
        </p:txBody>
      </p:sp>
      <p:sp>
        <p:nvSpPr>
          <p:cNvPr id="18472" name="TextBox 1176"/>
          <p:cNvSpPr txBox="1">
            <a:spLocks noChangeArrowheads="1"/>
          </p:cNvSpPr>
          <p:nvPr/>
        </p:nvSpPr>
        <p:spPr bwMode="auto">
          <a:xfrm>
            <a:off x="5976938" y="2060575"/>
            <a:ext cx="1860550" cy="242888"/>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ЗАГИНУЛО ОСІБ</a:t>
            </a:r>
            <a:endParaRPr lang="en-US" sz="1200" b="1">
              <a:solidFill>
                <a:srgbClr val="0C183B"/>
              </a:solidFill>
              <a:latin typeface="Calibri" pitchFamily="34" charset="0"/>
            </a:endParaRPr>
          </a:p>
        </p:txBody>
      </p:sp>
      <p:sp>
        <p:nvSpPr>
          <p:cNvPr id="18473" name="TextBox 1177"/>
          <p:cNvSpPr txBox="1">
            <a:spLocks noChangeArrowheads="1"/>
          </p:cNvSpPr>
          <p:nvPr/>
        </p:nvSpPr>
        <p:spPr bwMode="auto">
          <a:xfrm>
            <a:off x="5976938" y="2582863"/>
            <a:ext cx="1860550" cy="244475"/>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ПОСТРАЖДАЛО ДІТЕЙ</a:t>
            </a:r>
            <a:endParaRPr lang="en-US" sz="1200" b="1">
              <a:solidFill>
                <a:srgbClr val="0C183B"/>
              </a:solidFill>
              <a:latin typeface="Calibri" pitchFamily="34" charset="0"/>
            </a:endParaRPr>
          </a:p>
        </p:txBody>
      </p:sp>
      <p:grpSp>
        <p:nvGrpSpPr>
          <p:cNvPr id="18474" name="Группа 1198"/>
          <p:cNvGrpSpPr>
            <a:grpSpLocks/>
          </p:cNvGrpSpPr>
          <p:nvPr/>
        </p:nvGrpSpPr>
        <p:grpSpPr bwMode="auto">
          <a:xfrm>
            <a:off x="4829175" y="2559050"/>
            <a:ext cx="230188" cy="292100"/>
            <a:chOff x="4890757" y="2637610"/>
            <a:chExt cx="228967" cy="292687"/>
          </a:xfrm>
        </p:grpSpPr>
        <p:sp>
          <p:nvSpPr>
            <p:cNvPr id="1174" name="Прямоугольник: скругленные углы 4">
              <a:extLst>
                <a:ext uri="{FF2B5EF4-FFF2-40B4-BE49-F238E27FC236}"/>
              </a:extLst>
            </p:cNvPr>
            <p:cNvSpPr>
              <a:spLocks noChangeAspect="1"/>
            </p:cNvSpPr>
            <p:nvPr/>
          </p:nvSpPr>
          <p:spPr>
            <a:xfrm>
              <a:off x="4890757" y="2637610"/>
              <a:ext cx="228967" cy="292687"/>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solidFill>
              <a:srgbClr val="0C183B"/>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V="1">
              <a:off x="4898653" y="2659880"/>
              <a:ext cx="153170" cy="5726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a:off x="4936551" y="2701238"/>
              <a:ext cx="127905" cy="954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0" name="Прямая соединительная линия 1189">
              <a:extLst>
                <a:ext uri="{FF2B5EF4-FFF2-40B4-BE49-F238E27FC236}"/>
              </a:extLst>
            </p:cNvPr>
            <p:cNvCxnSpPr>
              <a:cxnSpLocks/>
            </p:cNvCxnSpPr>
            <p:nvPr/>
          </p:nvCxnSpPr>
          <p:spPr>
            <a:xfrm flipV="1">
              <a:off x="4898653" y="2720326"/>
              <a:ext cx="165803" cy="159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a:off x="4908127" y="2672605"/>
              <a:ext cx="112114" cy="159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8475" name="TextBox 1199"/>
          <p:cNvSpPr txBox="1">
            <a:spLocks noChangeArrowheads="1"/>
          </p:cNvSpPr>
          <p:nvPr/>
        </p:nvSpPr>
        <p:spPr bwMode="auto">
          <a:xfrm>
            <a:off x="5930900" y="3052763"/>
            <a:ext cx="2044700" cy="461962"/>
          </a:xfrm>
          <a:prstGeom prst="rect">
            <a:avLst/>
          </a:prstGeom>
          <a:noFill/>
          <a:ln w="9525">
            <a:noFill/>
            <a:miter lim="800000"/>
            <a:headEnd/>
            <a:tailEnd/>
          </a:ln>
        </p:spPr>
        <p:txBody>
          <a:bodyPr>
            <a:spAutoFit/>
          </a:bodyPr>
          <a:lstStyle/>
          <a:p>
            <a:pPr algn="ctr"/>
            <a:r>
              <a:rPr lang="uk-UA" sz="1200" b="1">
                <a:solidFill>
                  <a:srgbClr val="0C183B"/>
                </a:solidFill>
                <a:latin typeface="Calibri" pitchFamily="34" charset="0"/>
              </a:rPr>
              <a:t>УПРАВЛІННЯ АВТО НАПІДПИТКУ (130 КУпАП)</a:t>
            </a:r>
            <a:endParaRPr lang="en-US" sz="1200" b="1">
              <a:solidFill>
                <a:srgbClr val="0C183B"/>
              </a:solidFill>
              <a:latin typeface="Calibri" pitchFamily="34" charset="0"/>
            </a:endParaRPr>
          </a:p>
        </p:txBody>
      </p:sp>
      <p:sp>
        <p:nvSpPr>
          <p:cNvPr id="18476" name="TextBox 1201"/>
          <p:cNvSpPr txBox="1">
            <a:spLocks noChangeArrowheads="1"/>
          </p:cNvSpPr>
          <p:nvPr/>
        </p:nvSpPr>
        <p:spPr bwMode="auto">
          <a:xfrm>
            <a:off x="5351463" y="3103563"/>
            <a:ext cx="8620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44</a:t>
            </a:r>
            <a:endParaRPr lang="en-US" sz="2000" b="1">
              <a:solidFill>
                <a:srgbClr val="0C183B"/>
              </a:solidFill>
              <a:latin typeface="Arial Black" pitchFamily="34" charset="0"/>
            </a:endParaRPr>
          </a:p>
        </p:txBody>
      </p:sp>
      <p:sp>
        <p:nvSpPr>
          <p:cNvPr id="18477" name="TextBox 1202"/>
          <p:cNvSpPr txBox="1">
            <a:spLocks noChangeArrowheads="1"/>
          </p:cNvSpPr>
          <p:nvPr/>
        </p:nvSpPr>
        <p:spPr bwMode="auto">
          <a:xfrm>
            <a:off x="5351463" y="2505075"/>
            <a:ext cx="8620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1</a:t>
            </a:r>
            <a:endParaRPr lang="en-US" sz="2000" b="1">
              <a:solidFill>
                <a:srgbClr val="0C183B"/>
              </a:solidFill>
              <a:latin typeface="Arial Black" pitchFamily="34" charset="0"/>
            </a:endParaRPr>
          </a:p>
        </p:txBody>
      </p:sp>
      <p:sp>
        <p:nvSpPr>
          <p:cNvPr id="18478" name="TextBox 1203"/>
          <p:cNvSpPr txBox="1">
            <a:spLocks noChangeArrowheads="1"/>
          </p:cNvSpPr>
          <p:nvPr/>
        </p:nvSpPr>
        <p:spPr bwMode="auto">
          <a:xfrm>
            <a:off x="5351463" y="1981200"/>
            <a:ext cx="8620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5</a:t>
            </a:r>
            <a:endParaRPr lang="en-US" sz="2000" b="1">
              <a:solidFill>
                <a:srgbClr val="0C183B"/>
              </a:solidFill>
              <a:latin typeface="Arial Black" pitchFamily="34" charset="0"/>
            </a:endParaRPr>
          </a:p>
        </p:txBody>
      </p:sp>
      <p:sp>
        <p:nvSpPr>
          <p:cNvPr id="18479" name="TextBox 1204"/>
          <p:cNvSpPr txBox="1">
            <a:spLocks noChangeArrowheads="1"/>
          </p:cNvSpPr>
          <p:nvPr/>
        </p:nvSpPr>
        <p:spPr bwMode="auto">
          <a:xfrm>
            <a:off x="5351463" y="1428750"/>
            <a:ext cx="8620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8</a:t>
            </a:r>
            <a:endParaRPr lang="en-US" sz="2000" b="1">
              <a:solidFill>
                <a:srgbClr val="0C183B"/>
              </a:solidFill>
              <a:latin typeface="Arial Black" pitchFamily="34" charset="0"/>
            </a:endParaRPr>
          </a:p>
        </p:txBody>
      </p:sp>
      <p:sp>
        <p:nvSpPr>
          <p:cNvPr id="18480" name="TextBox 1205"/>
          <p:cNvSpPr txBox="1">
            <a:spLocks noChangeArrowheads="1"/>
          </p:cNvSpPr>
          <p:nvPr/>
        </p:nvSpPr>
        <p:spPr bwMode="auto">
          <a:xfrm>
            <a:off x="5351463" y="847725"/>
            <a:ext cx="8620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0</a:t>
            </a:r>
            <a:endParaRPr lang="en-US" sz="2000" b="1">
              <a:solidFill>
                <a:srgbClr val="0C183B"/>
              </a:solidFill>
              <a:latin typeface="Arial Black" pitchFamily="34" charset="0"/>
            </a:endParaRPr>
          </a:p>
        </p:txBody>
      </p:sp>
      <p:sp>
        <p:nvSpPr>
          <p:cNvPr id="18481" name="TextBox 1206"/>
          <p:cNvSpPr txBox="1">
            <a:spLocks noChangeArrowheads="1"/>
          </p:cNvSpPr>
          <p:nvPr/>
        </p:nvSpPr>
        <p:spPr bwMode="auto">
          <a:xfrm>
            <a:off x="5529263" y="361950"/>
            <a:ext cx="506412" cy="396875"/>
          </a:xfrm>
          <a:prstGeom prst="rect">
            <a:avLst/>
          </a:prstGeom>
          <a:noFill/>
          <a:ln w="9525">
            <a:noFill/>
            <a:miter lim="800000"/>
            <a:headEnd/>
            <a:tailEnd/>
          </a:ln>
        </p:spPr>
        <p:txBody>
          <a:bodyPr>
            <a:spAutoFit/>
          </a:bodyPr>
          <a:lstStyle/>
          <a:p>
            <a:pPr algn="ctr"/>
            <a:r>
              <a:rPr lang="uk-UA" sz="2000" b="1">
                <a:solidFill>
                  <a:srgbClr val="0C183B"/>
                </a:solidFill>
                <a:latin typeface="Arial Black" pitchFamily="34" charset="0"/>
              </a:rPr>
              <a:t>1</a:t>
            </a:r>
            <a:endParaRPr lang="en-US" sz="2000" b="1">
              <a:solidFill>
                <a:srgbClr val="0C183B"/>
              </a:solidFill>
              <a:latin typeface="Arial Black" pitchFamily="34" charset="0"/>
            </a:endParaRPr>
          </a:p>
        </p:txBody>
      </p:sp>
      <p:sp>
        <p:nvSpPr>
          <p:cNvPr id="18482" name="TextBox 1207"/>
          <p:cNvSpPr txBox="1">
            <a:spLocks noChangeArrowheads="1"/>
          </p:cNvSpPr>
          <p:nvPr/>
        </p:nvSpPr>
        <p:spPr bwMode="auto">
          <a:xfrm>
            <a:off x="5888038" y="958850"/>
            <a:ext cx="2105025" cy="242888"/>
          </a:xfrm>
          <a:prstGeom prst="rect">
            <a:avLst/>
          </a:prstGeom>
          <a:noFill/>
          <a:ln w="9525">
            <a:noFill/>
            <a:miter lim="800000"/>
            <a:headEnd/>
            <a:tailEnd/>
          </a:ln>
        </p:spPr>
        <p:txBody>
          <a:bodyPr>
            <a:spAutoFit/>
          </a:bodyPr>
          <a:lstStyle/>
          <a:p>
            <a:pPr algn="ctr">
              <a:lnSpc>
                <a:spcPct val="80000"/>
              </a:lnSpc>
            </a:pPr>
            <a:r>
              <a:rPr lang="uk-UA" sz="1200" b="1">
                <a:solidFill>
                  <a:srgbClr val="0C183B"/>
                </a:solidFill>
                <a:latin typeface="Calibri" pitchFamily="34" charset="0"/>
              </a:rPr>
              <a:t>ВИКРАДЕНЬ АВТОМОБІЛІВ</a:t>
            </a:r>
          </a:p>
        </p:txBody>
      </p:sp>
      <p:sp>
        <p:nvSpPr>
          <p:cNvPr id="1210" name="TextBox 1209">
            <a:extLst>
              <a:ext uri="{FF2B5EF4-FFF2-40B4-BE49-F238E27FC236}"/>
            </a:extLst>
          </p:cNvPr>
          <p:cNvSpPr txBox="1"/>
          <p:nvPr/>
        </p:nvSpPr>
        <p:spPr>
          <a:xfrm>
            <a:off x="3371850" y="4371975"/>
            <a:ext cx="1603375" cy="307975"/>
          </a:xfrm>
          <a:prstGeom prst="rect">
            <a:avLst/>
          </a:prstGeom>
          <a:noFill/>
        </p:spPr>
        <p:txBody>
          <a:bodyPr>
            <a:spAutoFit/>
          </a:bodyPr>
          <a:lstStyle/>
          <a:p>
            <a:pPr fontAlgn="auto">
              <a:spcBef>
                <a:spcPts val="0"/>
              </a:spcBef>
              <a:spcAft>
                <a:spcPts val="0"/>
              </a:spcAft>
              <a:defRPr/>
            </a:pPr>
            <a:r>
              <a:rPr lang="uk-UA" sz="1400" dirty="0">
                <a:solidFill>
                  <a:schemeClr val="tx1">
                    <a:lumMod val="65000"/>
                    <a:lumOff val="35000"/>
                  </a:schemeClr>
                </a:solidFill>
                <a:latin typeface="+mn-lt"/>
                <a:cs typeface="+mn-cs"/>
              </a:rPr>
              <a:t>У світлу пору доби</a:t>
            </a:r>
          </a:p>
        </p:txBody>
      </p:sp>
      <p:sp>
        <p:nvSpPr>
          <p:cNvPr id="18484" name="TextBox 1210"/>
          <p:cNvSpPr txBox="1">
            <a:spLocks noChangeArrowheads="1"/>
          </p:cNvSpPr>
          <p:nvPr/>
        </p:nvSpPr>
        <p:spPr bwMode="auto">
          <a:xfrm>
            <a:off x="449263" y="5148263"/>
            <a:ext cx="3162300" cy="1187450"/>
          </a:xfrm>
          <a:prstGeom prst="rect">
            <a:avLst/>
          </a:prstGeom>
          <a:noFill/>
          <a:ln w="9525">
            <a:noFill/>
            <a:miter lim="800000"/>
            <a:headEnd/>
            <a:tailEnd/>
          </a:ln>
        </p:spPr>
        <p:txBody>
          <a:bodyPr>
            <a:spAutoFit/>
          </a:bodyPr>
          <a:lstStyle/>
          <a:p>
            <a:r>
              <a:rPr lang="uk-UA" sz="1200">
                <a:solidFill>
                  <a:srgbClr val="595959"/>
                </a:solidFill>
                <a:latin typeface="Calibri" pitchFamily="34" charset="0"/>
              </a:rPr>
              <a:t>1. Траси обласного значення М-01, М-02</a:t>
            </a:r>
          </a:p>
          <a:p>
            <a:r>
              <a:rPr lang="uk-UA" sz="1200">
                <a:solidFill>
                  <a:srgbClr val="595959"/>
                </a:solidFill>
                <a:latin typeface="Calibri" pitchFamily="34" charset="0"/>
              </a:rPr>
              <a:t>2. Відрізок траси М-01 який пролягає через с.Сираї, та с.Лемеші</a:t>
            </a:r>
          </a:p>
          <a:p>
            <a:r>
              <a:rPr lang="uk-UA" sz="1200">
                <a:solidFill>
                  <a:srgbClr val="595959"/>
                </a:solidFill>
                <a:latin typeface="Calibri" pitchFamily="34" charset="0"/>
              </a:rPr>
              <a:t>4. Пішоходні переходи на трасах М-01, М-02</a:t>
            </a:r>
          </a:p>
          <a:p>
            <a:r>
              <a:rPr lang="uk-UA" sz="1200">
                <a:solidFill>
                  <a:srgbClr val="595959"/>
                </a:solidFill>
                <a:latin typeface="Calibri" pitchFamily="34" charset="0"/>
              </a:rPr>
              <a:t>5.Біля магазину с.Євминка</a:t>
            </a:r>
          </a:p>
        </p:txBody>
      </p:sp>
    </p:spTree>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19465"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Безпечні дороги</a:t>
            </a:r>
          </a:p>
        </p:txBody>
      </p:sp>
      <p:grpSp>
        <p:nvGrpSpPr>
          <p:cNvPr id="19467"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19468" name="TextBox 612"/>
          <p:cNvSpPr txBox="1">
            <a:spLocks noChangeArrowheads="1"/>
          </p:cNvSpPr>
          <p:nvPr/>
        </p:nvSpPr>
        <p:spPr bwMode="auto">
          <a:xfrm>
            <a:off x="777875" y="2081213"/>
            <a:ext cx="2027238"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ПРИКЛАДИ ДТП </a:t>
            </a:r>
            <a:r>
              <a:rPr lang="ru-RU" sz="1200" b="1">
                <a:solidFill>
                  <a:srgbClr val="0C183B"/>
                </a:solidFill>
                <a:latin typeface="Calibri" pitchFamily="34" charset="0"/>
              </a:rPr>
              <a:t>Й РОБОТИ ПОЛІЦІЇ ЗА НИМИ</a:t>
            </a:r>
            <a:endParaRPr lang="en-US" sz="1200" b="1">
              <a:solidFill>
                <a:srgbClr val="0C183B"/>
              </a:solidFill>
              <a:latin typeface="Calibri" pitchFamily="34" charset="0"/>
            </a:endParaRPr>
          </a:p>
        </p:txBody>
      </p:sp>
      <p:sp>
        <p:nvSpPr>
          <p:cNvPr id="19469" name="TextBox 617"/>
          <p:cNvSpPr txBox="1">
            <a:spLocks noChangeArrowheads="1"/>
          </p:cNvSpPr>
          <p:nvPr/>
        </p:nvSpPr>
        <p:spPr bwMode="auto">
          <a:xfrm>
            <a:off x="715963" y="2613025"/>
            <a:ext cx="7081837" cy="2530475"/>
          </a:xfrm>
          <a:prstGeom prst="rect">
            <a:avLst/>
          </a:prstGeom>
          <a:noFill/>
          <a:ln w="9525">
            <a:noFill/>
            <a:miter lim="800000"/>
            <a:headEnd/>
            <a:tailEnd/>
          </a:ln>
        </p:spPr>
        <p:txBody>
          <a:bodyPr>
            <a:spAutoFit/>
          </a:bodyPr>
          <a:lstStyle/>
          <a:p>
            <a:r>
              <a:rPr lang="uk-UA" sz="1000"/>
              <a:t>05.01.2020 о 10:57 надійшло повідомлення зі служби 102 про те, що 05.01.2020 о 10:55 за адресою: Козелецький район с. Євминка, вул. Київська, Диспетчер =103= повідомила про ДТП біля першого магазину, де двоє потерпілих при свідомості. Учасники ДТП мотоцикл та легковий автомобіль. Телефонували з №0000000. Заявник: Х.</a:t>
            </a:r>
          </a:p>
          <a:p>
            <a:r>
              <a:rPr lang="uk-UA" sz="1000"/>
              <a:t>Під час попередньої перевірки встановлено, що водій мотоцикла "Судзукі Волту" без д.н.з. гр.Н, 01.04.1988 р.н., мешканець с.Євминка, разом з пасажиром гр.К 21.12.2003 р.н., мешканцем с.Євминка, рухаючись в с.Євминка , в напрямку руху до м.Остер, не справився з керуванням, не врахував дорожньої обстановки та здійснив зіткнення з автомобілем, який рухався назустріч "Тойота Лендкрузер Прадо" д.н.з.АА0000, під керуванням гр.С. 28.08.1941 р.н., мешканець м.Київ, В результаті ДТП водій та пасажир мотоцикла отримали тілесні ушкодження та каретою ЕМД направлені до Козелецької ЦРЛ, </a:t>
            </a:r>
          </a:p>
          <a:p>
            <a:r>
              <a:rPr lang="uk-UA" sz="1000"/>
              <a:t>а саме гр.Х, 01.04.1988 р.н., непрацюючий, з тілесними ушкодженнями у виді:закритий перелом лівого стегна, відкритий перелом внутрішньої щиколотки лівого гомілковоступневого суглобу, закритий перелом лівої малогомілкової кістки, закритий перелом 4 та 5 пясних кісток зліва та гр.К, 21.03.2003 р.н., студент  коледжу, з тілесними ушкодженнями у виді: відкритого перелому лівої великогомілкової кістки, закритий перелом лівого стегна зі зміщенням. Госпіталізовані, поміщені до травматологічного відділення.транспортні засоби отримали механічні пошкодження. Транспортні засоби буде доставлено до штрафмайданчику ВП.На місці події працює СОГ, ГРПП№1 ВП.</a:t>
            </a:r>
          </a:p>
        </p:txBody>
      </p:sp>
      <p:sp>
        <p:nvSpPr>
          <p:cNvPr id="19470" name="TextBox 621"/>
          <p:cNvSpPr txBox="1">
            <a:spLocks noChangeArrowheads="1"/>
          </p:cNvSpPr>
          <p:nvPr/>
        </p:nvSpPr>
        <p:spPr bwMode="auto">
          <a:xfrm>
            <a:off x="8023225" y="1565275"/>
            <a:ext cx="3597275" cy="2462213"/>
          </a:xfrm>
          <a:prstGeom prst="rect">
            <a:avLst/>
          </a:prstGeom>
          <a:noFill/>
          <a:ln w="9525">
            <a:noFill/>
            <a:miter lim="800000"/>
            <a:headEnd/>
            <a:tailEnd/>
          </a:ln>
        </p:spPr>
        <p:txBody>
          <a:bodyPr>
            <a:spAutoFit/>
          </a:bodyPr>
          <a:lstStyle/>
          <a:p>
            <a:r>
              <a:rPr lang="uk-UA" sz="1400">
                <a:solidFill>
                  <a:schemeClr val="bg1"/>
                </a:solidFill>
                <a:latin typeface="Calibri" pitchFamily="34" charset="0"/>
              </a:rPr>
              <a:t>- Обговорити зміни транспортної інфраструктури міста.</a:t>
            </a:r>
          </a:p>
          <a:p>
            <a:endParaRPr lang="uk-UA" sz="1400">
              <a:solidFill>
                <a:schemeClr val="bg1"/>
              </a:solidFill>
              <a:latin typeface="Calibri" pitchFamily="34" charset="0"/>
            </a:endParaRPr>
          </a:p>
          <a:p>
            <a:r>
              <a:rPr lang="uk-UA" sz="1400">
                <a:solidFill>
                  <a:schemeClr val="bg1"/>
                </a:solidFill>
                <a:latin typeface="Calibri" pitchFamily="34" charset="0"/>
              </a:rPr>
              <a:t>- Відновити або нанести дорожню розмітку,</a:t>
            </a:r>
            <a:br>
              <a:rPr lang="uk-UA" sz="1400">
                <a:solidFill>
                  <a:schemeClr val="bg1"/>
                </a:solidFill>
                <a:latin typeface="Calibri" pitchFamily="34" charset="0"/>
              </a:rPr>
            </a:br>
            <a:r>
              <a:rPr lang="uk-UA" sz="1400">
                <a:solidFill>
                  <a:schemeClr val="bg1"/>
                </a:solidFill>
                <a:latin typeface="Calibri" pitchFamily="34" charset="0"/>
              </a:rPr>
              <a:t>у тому числі пішохідних переходів.</a:t>
            </a:r>
          </a:p>
          <a:p>
            <a:endParaRPr lang="uk-UA" sz="1400">
              <a:solidFill>
                <a:schemeClr val="bg1"/>
              </a:solidFill>
              <a:latin typeface="Calibri" pitchFamily="34" charset="0"/>
            </a:endParaRPr>
          </a:p>
          <a:p>
            <a:r>
              <a:rPr lang="uk-UA" sz="1400">
                <a:solidFill>
                  <a:schemeClr val="bg1"/>
                </a:solidFill>
                <a:latin typeface="Calibri" pitchFamily="34" charset="0"/>
              </a:rPr>
              <a:t>- Виділити додаткові зони паркування біля міського ринку.</a:t>
            </a:r>
          </a:p>
          <a:p>
            <a:endParaRPr lang="uk-UA" sz="1400">
              <a:solidFill>
                <a:schemeClr val="bg1"/>
              </a:solidFill>
              <a:latin typeface="Calibri" pitchFamily="34" charset="0"/>
            </a:endParaRPr>
          </a:p>
          <a:p>
            <a:r>
              <a:rPr lang="uk-UA" sz="1400">
                <a:solidFill>
                  <a:schemeClr val="bg1"/>
                </a:solidFill>
                <a:latin typeface="Calibri" pitchFamily="34" charset="0"/>
              </a:rPr>
              <a:t>- Установити обмежувачі швидкості («лежачі поліцейські») біля дитячої музичної школи.</a:t>
            </a:r>
          </a:p>
        </p:txBody>
      </p:sp>
      <p:sp>
        <p:nvSpPr>
          <p:cNvPr id="19471" name="TextBox 622"/>
          <p:cNvSpPr txBox="1">
            <a:spLocks noChangeArrowheads="1"/>
          </p:cNvSpPr>
          <p:nvPr/>
        </p:nvSpPr>
        <p:spPr bwMode="auto">
          <a:xfrm>
            <a:off x="8008938" y="619125"/>
            <a:ext cx="3319462" cy="831850"/>
          </a:xfrm>
          <a:prstGeom prst="rect">
            <a:avLst/>
          </a:prstGeom>
          <a:noFill/>
          <a:ln w="9525">
            <a:noFill/>
            <a:miter lim="800000"/>
            <a:headEnd/>
            <a:tailEnd/>
          </a:ln>
        </p:spPr>
        <p:txBody>
          <a:bodyPr>
            <a:spAutoFit/>
          </a:bodyPr>
          <a:lstStyle/>
          <a:p>
            <a:r>
              <a:rPr lang="uk-UA" sz="1600" b="1">
                <a:solidFill>
                  <a:schemeClr val="bg1"/>
                </a:solidFill>
              </a:rPr>
              <a:t>Що треба зробити </a:t>
            </a:r>
          </a:p>
          <a:p>
            <a:r>
              <a:rPr lang="uk-UA" sz="1600" b="1">
                <a:solidFill>
                  <a:schemeClr val="bg1"/>
                </a:solidFill>
              </a:rPr>
              <a:t>для покращання безпеки руху </a:t>
            </a:r>
          </a:p>
          <a:p>
            <a:r>
              <a:rPr lang="uk-UA" sz="1600" b="1">
                <a:solidFill>
                  <a:schemeClr val="bg1"/>
                </a:solidFill>
              </a:rPr>
              <a:t>в районі</a:t>
            </a:r>
          </a:p>
        </p:txBody>
      </p:sp>
    </p:spTree>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2" name="Прямоугольник 581">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3" name="Прямоугольник 582">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4" name="Прямоугольник 583">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5" name="Прямоугольник 584">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6" name="Прямоугольник 585">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7" name="Прямоугольник 586">
            <a:extLst>
              <a:ext uri="{FF2B5EF4-FFF2-40B4-BE49-F238E27FC236}"/>
            </a:extLst>
          </p:cNvPr>
          <p:cNvSpPr/>
          <p:nvPr/>
        </p:nvSpPr>
        <p:spPr>
          <a:xfrm flipH="1">
            <a:off x="141288" y="206375"/>
            <a:ext cx="11399837"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588" name="Прямоугольник 587">
            <a:extLst>
              <a:ext uri="{FF2B5EF4-FFF2-40B4-BE49-F238E27FC236}"/>
            </a:extLst>
          </p:cNvPr>
          <p:cNvSpPr/>
          <p:nvPr/>
        </p:nvSpPr>
        <p:spPr>
          <a:xfrm>
            <a:off x="12700" y="206375"/>
            <a:ext cx="11576050"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0489" name="Группа 1130"/>
          <p:cNvGrpSpPr>
            <a:grpSpLocks/>
          </p:cNvGrpSpPr>
          <p:nvPr/>
        </p:nvGrpSpPr>
        <p:grpSpPr bwMode="auto">
          <a:xfrm>
            <a:off x="-101600" y="431800"/>
            <a:ext cx="417513" cy="6013450"/>
            <a:chOff x="-22414" y="440690"/>
            <a:chExt cx="417086" cy="6014401"/>
          </a:xfrm>
        </p:grpSpPr>
        <p:sp>
          <p:nvSpPr>
            <p:cNvPr id="1132" name="Прямоугольник 1131">
              <a:extLst>
                <a:ext uri="{FF2B5EF4-FFF2-40B4-BE49-F238E27FC236}"/>
              </a:extLst>
            </p:cNvPr>
            <p:cNvSpPr/>
            <p:nvPr/>
          </p:nvSpPr>
          <p:spPr>
            <a:xfrm>
              <a:off x="274145" y="44227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33" name="Прямая соединительная линия 1132">
              <a:extLst>
                <a:ext uri="{FF2B5EF4-FFF2-40B4-BE49-F238E27FC236}"/>
              </a:extLst>
            </p:cNvPr>
            <p:cNvCxnSpPr>
              <a:cxnSpLocks/>
            </p:cNvCxnSpPr>
            <p:nvPr/>
          </p:nvCxnSpPr>
          <p:spPr>
            <a:xfrm flipH="1">
              <a:off x="340752"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extLst>
            </p:cNvPr>
            <p:cNvCxnSpPr>
              <a:cxnSpLocks/>
            </p:cNvCxnSpPr>
            <p:nvPr/>
          </p:nvCxnSpPr>
          <p:spPr>
            <a:xfrm flipH="1">
              <a:off x="33440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extLst>
            </p:cNvPr>
            <p:cNvCxnSpPr>
              <a:cxnSpLocks/>
            </p:cNvCxnSpPr>
            <p:nvPr/>
          </p:nvCxnSpPr>
          <p:spPr>
            <a:xfrm flipH="1">
              <a:off x="318550"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extLst>
            </p:cNvPr>
            <p:cNvCxnSpPr>
              <a:cxnSpLocks/>
            </p:cNvCxnSpPr>
            <p:nvPr/>
          </p:nvCxnSpPr>
          <p:spPr>
            <a:xfrm flipH="1">
              <a:off x="312206"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extLst>
            </p:cNvPr>
            <p:cNvCxnSpPr>
              <a:cxnSpLocks/>
            </p:cNvCxnSpPr>
            <p:nvPr/>
          </p:nvCxnSpPr>
          <p:spPr>
            <a:xfrm flipH="1">
              <a:off x="324893" y="44386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extLst>
            </p:cNvPr>
            <p:cNvCxnSpPr>
              <a:cxnSpLocks/>
            </p:cNvCxnSpPr>
            <p:nvPr/>
          </p:nvCxnSpPr>
          <p:spPr>
            <a:xfrm flipH="1">
              <a:off x="302691"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extLst>
            </p:cNvPr>
            <p:cNvCxnSpPr>
              <a:cxnSpLocks/>
            </p:cNvCxnSpPr>
            <p:nvPr/>
          </p:nvCxnSpPr>
          <p:spPr>
            <a:xfrm flipH="1">
              <a:off x="291590"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extLst>
            </p:cNvPr>
            <p:cNvCxnSpPr>
              <a:cxnSpLocks/>
            </p:cNvCxnSpPr>
            <p:nvPr/>
          </p:nvCxnSpPr>
          <p:spPr>
            <a:xfrm flipH="1">
              <a:off x="28048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extLst>
            </p:cNvPr>
            <p:cNvSpPr/>
            <p:nvPr/>
          </p:nvSpPr>
          <p:spPr>
            <a:xfrm>
              <a:off x="-19242" y="4470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42" name="Дуга 1141">
              <a:extLst>
                <a:ext uri="{FF2B5EF4-FFF2-40B4-BE49-F238E27FC236}"/>
              </a:extLst>
            </p:cNvPr>
            <p:cNvSpPr/>
            <p:nvPr/>
          </p:nvSpPr>
          <p:spPr>
            <a:xfrm>
              <a:off x="-22414" y="4914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43" name="Прямоугольник 1142">
              <a:extLst>
                <a:ext uri="{FF2B5EF4-FFF2-40B4-BE49-F238E27FC236}"/>
              </a:extLst>
            </p:cNvPr>
            <p:cNvSpPr/>
            <p:nvPr/>
          </p:nvSpPr>
          <p:spPr>
            <a:xfrm>
              <a:off x="90184" y="51531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44" name="Прямоугольник 1143">
              <a:extLst>
                <a:ext uri="{FF2B5EF4-FFF2-40B4-BE49-F238E27FC236}"/>
              </a:extLst>
            </p:cNvPr>
            <p:cNvSpPr/>
            <p:nvPr/>
          </p:nvSpPr>
          <p:spPr>
            <a:xfrm>
              <a:off x="274145" y="59629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45" name="Прямая соединительная линия 1144">
              <a:extLst>
                <a:ext uri="{FF2B5EF4-FFF2-40B4-BE49-F238E27FC236}"/>
              </a:extLst>
            </p:cNvPr>
            <p:cNvCxnSpPr>
              <a:cxnSpLocks/>
            </p:cNvCxnSpPr>
            <p:nvPr/>
          </p:nvCxnSpPr>
          <p:spPr>
            <a:xfrm flipH="1">
              <a:off x="340752"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extLst>
            </p:cNvPr>
            <p:cNvCxnSpPr>
              <a:cxnSpLocks/>
            </p:cNvCxnSpPr>
            <p:nvPr/>
          </p:nvCxnSpPr>
          <p:spPr>
            <a:xfrm flipH="1">
              <a:off x="33440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extLst>
            </p:cNvPr>
            <p:cNvCxnSpPr>
              <a:cxnSpLocks/>
            </p:cNvCxnSpPr>
            <p:nvPr/>
          </p:nvCxnSpPr>
          <p:spPr>
            <a:xfrm flipH="1">
              <a:off x="318550"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extLst>
            </p:cNvPr>
            <p:cNvCxnSpPr>
              <a:cxnSpLocks/>
            </p:cNvCxnSpPr>
            <p:nvPr/>
          </p:nvCxnSpPr>
          <p:spPr>
            <a:xfrm flipH="1">
              <a:off x="312206"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extLst>
            </p:cNvPr>
            <p:cNvCxnSpPr>
              <a:cxnSpLocks/>
            </p:cNvCxnSpPr>
            <p:nvPr/>
          </p:nvCxnSpPr>
          <p:spPr>
            <a:xfrm flipH="1">
              <a:off x="324893" y="59946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extLst>
            </p:cNvPr>
            <p:cNvCxnSpPr>
              <a:cxnSpLocks/>
            </p:cNvCxnSpPr>
            <p:nvPr/>
          </p:nvCxnSpPr>
          <p:spPr>
            <a:xfrm flipH="1">
              <a:off x="302691"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extLst>
            </p:cNvPr>
            <p:cNvCxnSpPr>
              <a:cxnSpLocks/>
            </p:cNvCxnSpPr>
            <p:nvPr/>
          </p:nvCxnSpPr>
          <p:spPr>
            <a:xfrm flipH="1">
              <a:off x="291590"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extLst>
            </p:cNvPr>
            <p:cNvCxnSpPr>
              <a:cxnSpLocks/>
            </p:cNvCxnSpPr>
            <p:nvPr/>
          </p:nvCxnSpPr>
          <p:spPr>
            <a:xfrm flipH="1">
              <a:off x="28048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extLst>
            </p:cNvPr>
            <p:cNvSpPr/>
            <p:nvPr/>
          </p:nvSpPr>
          <p:spPr>
            <a:xfrm>
              <a:off x="-19242" y="6026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54" name="Дуга 1153">
              <a:extLst>
                <a:ext uri="{FF2B5EF4-FFF2-40B4-BE49-F238E27FC236}"/>
              </a:extLst>
            </p:cNvPr>
            <p:cNvSpPr/>
            <p:nvPr/>
          </p:nvSpPr>
          <p:spPr>
            <a:xfrm>
              <a:off x="-22414" y="64709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55" name="Прямоугольник 1154">
              <a:extLst>
                <a:ext uri="{FF2B5EF4-FFF2-40B4-BE49-F238E27FC236}"/>
              </a:extLst>
            </p:cNvPr>
            <p:cNvSpPr/>
            <p:nvPr/>
          </p:nvSpPr>
          <p:spPr>
            <a:xfrm>
              <a:off x="90184" y="66932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56" name="Прямоугольник 1155">
              <a:extLst>
                <a:ext uri="{FF2B5EF4-FFF2-40B4-BE49-F238E27FC236}"/>
              </a:extLst>
            </p:cNvPr>
            <p:cNvSpPr/>
            <p:nvPr/>
          </p:nvSpPr>
          <p:spPr>
            <a:xfrm>
              <a:off x="274145" y="76141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57" name="Прямая соединительная линия 1156">
              <a:extLst>
                <a:ext uri="{FF2B5EF4-FFF2-40B4-BE49-F238E27FC236}"/>
              </a:extLst>
            </p:cNvPr>
            <p:cNvCxnSpPr>
              <a:cxnSpLocks/>
            </p:cNvCxnSpPr>
            <p:nvPr/>
          </p:nvCxnSpPr>
          <p:spPr>
            <a:xfrm flipH="1">
              <a:off x="340752"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extLst>
            </p:cNvPr>
            <p:cNvCxnSpPr>
              <a:cxnSpLocks/>
            </p:cNvCxnSpPr>
            <p:nvPr/>
          </p:nvCxnSpPr>
          <p:spPr>
            <a:xfrm flipH="1">
              <a:off x="33440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extLst>
            </p:cNvPr>
            <p:cNvCxnSpPr>
              <a:cxnSpLocks/>
            </p:cNvCxnSpPr>
            <p:nvPr/>
          </p:nvCxnSpPr>
          <p:spPr>
            <a:xfrm flipH="1">
              <a:off x="318550"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extLst>
            </p:cNvPr>
            <p:cNvCxnSpPr>
              <a:cxnSpLocks/>
            </p:cNvCxnSpPr>
            <p:nvPr/>
          </p:nvCxnSpPr>
          <p:spPr>
            <a:xfrm flipH="1">
              <a:off x="312206"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extLst>
            </p:cNvPr>
            <p:cNvCxnSpPr>
              <a:cxnSpLocks/>
            </p:cNvCxnSpPr>
            <p:nvPr/>
          </p:nvCxnSpPr>
          <p:spPr>
            <a:xfrm flipH="1">
              <a:off x="324893" y="7630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extLst>
            </p:cNvPr>
            <p:cNvCxnSpPr>
              <a:cxnSpLocks/>
            </p:cNvCxnSpPr>
            <p:nvPr/>
          </p:nvCxnSpPr>
          <p:spPr>
            <a:xfrm flipH="1">
              <a:off x="302691"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extLst>
            </p:cNvPr>
            <p:cNvCxnSpPr>
              <a:cxnSpLocks/>
            </p:cNvCxnSpPr>
            <p:nvPr/>
          </p:nvCxnSpPr>
          <p:spPr>
            <a:xfrm flipH="1">
              <a:off x="291590"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extLst>
            </p:cNvPr>
            <p:cNvCxnSpPr>
              <a:cxnSpLocks/>
            </p:cNvCxnSpPr>
            <p:nvPr/>
          </p:nvCxnSpPr>
          <p:spPr>
            <a:xfrm flipH="1">
              <a:off x="28048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extLst>
            </p:cNvPr>
            <p:cNvSpPr/>
            <p:nvPr/>
          </p:nvSpPr>
          <p:spPr>
            <a:xfrm>
              <a:off x="-19242" y="766179"/>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66" name="Дуга 1165">
              <a:extLst>
                <a:ext uri="{FF2B5EF4-FFF2-40B4-BE49-F238E27FC236}"/>
              </a:extLst>
            </p:cNvPr>
            <p:cNvSpPr/>
            <p:nvPr/>
          </p:nvSpPr>
          <p:spPr>
            <a:xfrm>
              <a:off x="-22414" y="81381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67" name="Прямоугольник 1166">
              <a:extLst>
                <a:ext uri="{FF2B5EF4-FFF2-40B4-BE49-F238E27FC236}"/>
              </a:extLst>
            </p:cNvPr>
            <p:cNvSpPr/>
            <p:nvPr/>
          </p:nvSpPr>
          <p:spPr>
            <a:xfrm>
              <a:off x="90184" y="8328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68" name="Прямоугольник 1167">
              <a:extLst>
                <a:ext uri="{FF2B5EF4-FFF2-40B4-BE49-F238E27FC236}"/>
              </a:extLst>
            </p:cNvPr>
            <p:cNvSpPr/>
            <p:nvPr/>
          </p:nvSpPr>
          <p:spPr>
            <a:xfrm>
              <a:off x="274145" y="91542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69" name="Прямая соединительная линия 1168">
              <a:extLst>
                <a:ext uri="{FF2B5EF4-FFF2-40B4-BE49-F238E27FC236}"/>
              </a:extLst>
            </p:cNvPr>
            <p:cNvCxnSpPr>
              <a:cxnSpLocks/>
            </p:cNvCxnSpPr>
            <p:nvPr/>
          </p:nvCxnSpPr>
          <p:spPr>
            <a:xfrm flipH="1">
              <a:off x="340752"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extLst>
            </p:cNvPr>
            <p:cNvCxnSpPr>
              <a:cxnSpLocks/>
            </p:cNvCxnSpPr>
            <p:nvPr/>
          </p:nvCxnSpPr>
          <p:spPr>
            <a:xfrm flipH="1">
              <a:off x="33440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extLst>
            </p:cNvPr>
            <p:cNvCxnSpPr>
              <a:cxnSpLocks/>
            </p:cNvCxnSpPr>
            <p:nvPr/>
          </p:nvCxnSpPr>
          <p:spPr>
            <a:xfrm flipH="1">
              <a:off x="318550"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extLst>
            </p:cNvPr>
            <p:cNvCxnSpPr>
              <a:cxnSpLocks/>
            </p:cNvCxnSpPr>
            <p:nvPr/>
          </p:nvCxnSpPr>
          <p:spPr>
            <a:xfrm flipH="1">
              <a:off x="312206"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extLst>
            </p:cNvPr>
            <p:cNvCxnSpPr>
              <a:cxnSpLocks/>
            </p:cNvCxnSpPr>
            <p:nvPr/>
          </p:nvCxnSpPr>
          <p:spPr>
            <a:xfrm flipH="1">
              <a:off x="324893" y="91860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extLst>
            </p:cNvPr>
            <p:cNvCxnSpPr>
              <a:cxnSpLocks/>
            </p:cNvCxnSpPr>
            <p:nvPr/>
          </p:nvCxnSpPr>
          <p:spPr>
            <a:xfrm flipH="1">
              <a:off x="302691"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extLst>
            </p:cNvPr>
            <p:cNvCxnSpPr>
              <a:cxnSpLocks/>
            </p:cNvCxnSpPr>
            <p:nvPr/>
          </p:nvCxnSpPr>
          <p:spPr>
            <a:xfrm flipH="1">
              <a:off x="291590"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extLst>
            </p:cNvPr>
            <p:cNvCxnSpPr>
              <a:cxnSpLocks/>
            </p:cNvCxnSpPr>
            <p:nvPr/>
          </p:nvCxnSpPr>
          <p:spPr>
            <a:xfrm flipH="1">
              <a:off x="28048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extLst>
            </p:cNvPr>
            <p:cNvSpPr/>
            <p:nvPr/>
          </p:nvSpPr>
          <p:spPr>
            <a:xfrm>
              <a:off x="-19242" y="923366"/>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78" name="Дуга 1177">
              <a:extLst>
                <a:ext uri="{FF2B5EF4-FFF2-40B4-BE49-F238E27FC236}"/>
              </a:extLst>
            </p:cNvPr>
            <p:cNvSpPr/>
            <p:nvPr/>
          </p:nvSpPr>
          <p:spPr>
            <a:xfrm>
              <a:off x="-22414" y="96782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79" name="Прямоугольник 1178">
              <a:extLst>
                <a:ext uri="{FF2B5EF4-FFF2-40B4-BE49-F238E27FC236}"/>
              </a:extLst>
            </p:cNvPr>
            <p:cNvSpPr/>
            <p:nvPr/>
          </p:nvSpPr>
          <p:spPr>
            <a:xfrm>
              <a:off x="90184" y="98846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80" name="Прямоугольник 1179">
              <a:extLst>
                <a:ext uri="{FF2B5EF4-FFF2-40B4-BE49-F238E27FC236}"/>
              </a:extLst>
            </p:cNvPr>
            <p:cNvSpPr/>
            <p:nvPr/>
          </p:nvSpPr>
          <p:spPr>
            <a:xfrm>
              <a:off x="274145" y="10789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81" name="Прямая соединительная линия 1180">
              <a:extLst>
                <a:ext uri="{FF2B5EF4-FFF2-40B4-BE49-F238E27FC236}"/>
              </a:extLst>
            </p:cNvPr>
            <p:cNvCxnSpPr>
              <a:cxnSpLocks/>
            </p:cNvCxnSpPr>
            <p:nvPr/>
          </p:nvCxnSpPr>
          <p:spPr>
            <a:xfrm flipH="1">
              <a:off x="340752"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extLst>
            </p:cNvPr>
            <p:cNvCxnSpPr>
              <a:cxnSpLocks/>
            </p:cNvCxnSpPr>
            <p:nvPr/>
          </p:nvCxnSpPr>
          <p:spPr>
            <a:xfrm flipH="1">
              <a:off x="33440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extLst>
            </p:cNvPr>
            <p:cNvCxnSpPr>
              <a:cxnSpLocks/>
            </p:cNvCxnSpPr>
            <p:nvPr/>
          </p:nvCxnSpPr>
          <p:spPr>
            <a:xfrm flipH="1">
              <a:off x="318550"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extLst>
            </p:cNvPr>
            <p:cNvCxnSpPr>
              <a:cxnSpLocks/>
            </p:cNvCxnSpPr>
            <p:nvPr/>
          </p:nvCxnSpPr>
          <p:spPr>
            <a:xfrm flipH="1">
              <a:off x="312206"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extLst>
            </p:cNvPr>
            <p:cNvCxnSpPr>
              <a:cxnSpLocks/>
            </p:cNvCxnSpPr>
            <p:nvPr/>
          </p:nvCxnSpPr>
          <p:spPr>
            <a:xfrm flipH="1">
              <a:off x="324893" y="108214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extLst>
            </p:cNvPr>
            <p:cNvCxnSpPr>
              <a:cxnSpLocks/>
            </p:cNvCxnSpPr>
            <p:nvPr/>
          </p:nvCxnSpPr>
          <p:spPr>
            <a:xfrm flipH="1">
              <a:off x="302691"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extLst>
            </p:cNvPr>
            <p:cNvCxnSpPr>
              <a:cxnSpLocks/>
            </p:cNvCxnSpPr>
            <p:nvPr/>
          </p:nvCxnSpPr>
          <p:spPr>
            <a:xfrm flipH="1">
              <a:off x="291590"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extLst>
            </p:cNvPr>
            <p:cNvCxnSpPr>
              <a:cxnSpLocks/>
            </p:cNvCxnSpPr>
            <p:nvPr/>
          </p:nvCxnSpPr>
          <p:spPr>
            <a:xfrm flipH="1">
              <a:off x="28048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extLst>
            </p:cNvPr>
            <p:cNvSpPr/>
            <p:nvPr/>
          </p:nvSpPr>
          <p:spPr>
            <a:xfrm>
              <a:off x="-19242" y="108214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90" name="Дуга 1189">
              <a:extLst>
                <a:ext uri="{FF2B5EF4-FFF2-40B4-BE49-F238E27FC236}"/>
              </a:extLst>
            </p:cNvPr>
            <p:cNvSpPr/>
            <p:nvPr/>
          </p:nvSpPr>
          <p:spPr>
            <a:xfrm>
              <a:off x="-22414" y="112977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91" name="Прямоугольник 1190">
              <a:extLst>
                <a:ext uri="{FF2B5EF4-FFF2-40B4-BE49-F238E27FC236}"/>
              </a:extLst>
            </p:cNvPr>
            <p:cNvSpPr/>
            <p:nvPr/>
          </p:nvSpPr>
          <p:spPr>
            <a:xfrm>
              <a:off x="90184" y="11520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192" name="Прямоугольник 1191">
              <a:extLst>
                <a:ext uri="{FF2B5EF4-FFF2-40B4-BE49-F238E27FC236}"/>
              </a:extLst>
            </p:cNvPr>
            <p:cNvSpPr/>
            <p:nvPr/>
          </p:nvSpPr>
          <p:spPr>
            <a:xfrm>
              <a:off x="274145" y="123456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193" name="Прямая соединительная линия 1192">
              <a:extLst>
                <a:ext uri="{FF2B5EF4-FFF2-40B4-BE49-F238E27FC236}"/>
              </a:extLst>
            </p:cNvPr>
            <p:cNvCxnSpPr>
              <a:cxnSpLocks/>
            </p:cNvCxnSpPr>
            <p:nvPr/>
          </p:nvCxnSpPr>
          <p:spPr>
            <a:xfrm flipH="1">
              <a:off x="340752"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extLst>
            </p:cNvPr>
            <p:cNvCxnSpPr>
              <a:cxnSpLocks/>
            </p:cNvCxnSpPr>
            <p:nvPr/>
          </p:nvCxnSpPr>
          <p:spPr>
            <a:xfrm flipH="1">
              <a:off x="33440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extLst>
            </p:cNvPr>
            <p:cNvCxnSpPr>
              <a:cxnSpLocks/>
            </p:cNvCxnSpPr>
            <p:nvPr/>
          </p:nvCxnSpPr>
          <p:spPr>
            <a:xfrm flipH="1">
              <a:off x="318550"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extLst>
            </p:cNvPr>
            <p:cNvCxnSpPr>
              <a:cxnSpLocks/>
            </p:cNvCxnSpPr>
            <p:nvPr/>
          </p:nvCxnSpPr>
          <p:spPr>
            <a:xfrm flipH="1">
              <a:off x="312206"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extLst>
            </p:cNvPr>
            <p:cNvCxnSpPr>
              <a:cxnSpLocks/>
            </p:cNvCxnSpPr>
            <p:nvPr/>
          </p:nvCxnSpPr>
          <p:spPr>
            <a:xfrm flipH="1">
              <a:off x="324893" y="12361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extLst>
            </p:cNvPr>
            <p:cNvCxnSpPr>
              <a:cxnSpLocks/>
            </p:cNvCxnSpPr>
            <p:nvPr/>
          </p:nvCxnSpPr>
          <p:spPr>
            <a:xfrm flipH="1">
              <a:off x="302691"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extLst>
            </p:cNvPr>
            <p:cNvCxnSpPr>
              <a:cxnSpLocks/>
            </p:cNvCxnSpPr>
            <p:nvPr/>
          </p:nvCxnSpPr>
          <p:spPr>
            <a:xfrm flipH="1">
              <a:off x="291590"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extLst>
            </p:cNvPr>
            <p:cNvCxnSpPr>
              <a:cxnSpLocks/>
            </p:cNvCxnSpPr>
            <p:nvPr/>
          </p:nvCxnSpPr>
          <p:spPr>
            <a:xfrm flipH="1">
              <a:off x="28048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extLst>
            </p:cNvPr>
            <p:cNvSpPr/>
            <p:nvPr/>
          </p:nvSpPr>
          <p:spPr>
            <a:xfrm>
              <a:off x="-19242" y="124091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02" name="Дуга 1201">
              <a:extLst>
                <a:ext uri="{FF2B5EF4-FFF2-40B4-BE49-F238E27FC236}"/>
              </a:extLst>
            </p:cNvPr>
            <p:cNvSpPr/>
            <p:nvPr/>
          </p:nvSpPr>
          <p:spPr>
            <a:xfrm>
              <a:off x="-22414" y="128537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03" name="Прямоугольник 1202">
              <a:extLst>
                <a:ext uri="{FF2B5EF4-FFF2-40B4-BE49-F238E27FC236}"/>
              </a:extLst>
            </p:cNvPr>
            <p:cNvSpPr/>
            <p:nvPr/>
          </p:nvSpPr>
          <p:spPr>
            <a:xfrm>
              <a:off x="90184" y="130760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04" name="Прямоугольник 1203">
              <a:extLst>
                <a:ext uri="{FF2B5EF4-FFF2-40B4-BE49-F238E27FC236}"/>
              </a:extLst>
            </p:cNvPr>
            <p:cNvSpPr/>
            <p:nvPr/>
          </p:nvSpPr>
          <p:spPr>
            <a:xfrm>
              <a:off x="274145" y="139810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05" name="Прямая соединительная линия 1204">
              <a:extLst>
                <a:ext uri="{FF2B5EF4-FFF2-40B4-BE49-F238E27FC236}"/>
              </a:extLst>
            </p:cNvPr>
            <p:cNvCxnSpPr>
              <a:cxnSpLocks/>
            </p:cNvCxnSpPr>
            <p:nvPr/>
          </p:nvCxnSpPr>
          <p:spPr>
            <a:xfrm flipH="1">
              <a:off x="340752"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extLst>
            </p:cNvPr>
            <p:cNvCxnSpPr>
              <a:cxnSpLocks/>
            </p:cNvCxnSpPr>
            <p:nvPr/>
          </p:nvCxnSpPr>
          <p:spPr>
            <a:xfrm flipH="1">
              <a:off x="33440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extLst>
            </p:cNvPr>
            <p:cNvCxnSpPr>
              <a:cxnSpLocks/>
            </p:cNvCxnSpPr>
            <p:nvPr/>
          </p:nvCxnSpPr>
          <p:spPr>
            <a:xfrm flipH="1">
              <a:off x="318550"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extLst>
            </p:cNvPr>
            <p:cNvCxnSpPr>
              <a:cxnSpLocks/>
            </p:cNvCxnSpPr>
            <p:nvPr/>
          </p:nvCxnSpPr>
          <p:spPr>
            <a:xfrm flipH="1">
              <a:off x="312206"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extLst>
            </p:cNvPr>
            <p:cNvCxnSpPr>
              <a:cxnSpLocks/>
            </p:cNvCxnSpPr>
            <p:nvPr/>
          </p:nvCxnSpPr>
          <p:spPr>
            <a:xfrm flipH="1">
              <a:off x="324893" y="13996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extLst>
            </p:cNvPr>
            <p:cNvCxnSpPr>
              <a:cxnSpLocks/>
            </p:cNvCxnSpPr>
            <p:nvPr/>
          </p:nvCxnSpPr>
          <p:spPr>
            <a:xfrm flipH="1">
              <a:off x="302691"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extLst>
            </p:cNvPr>
            <p:cNvCxnSpPr>
              <a:cxnSpLocks/>
            </p:cNvCxnSpPr>
            <p:nvPr/>
          </p:nvCxnSpPr>
          <p:spPr>
            <a:xfrm flipH="1">
              <a:off x="291590"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extLst>
            </p:cNvPr>
            <p:cNvCxnSpPr>
              <a:cxnSpLocks/>
            </p:cNvCxnSpPr>
            <p:nvPr/>
          </p:nvCxnSpPr>
          <p:spPr>
            <a:xfrm flipH="1">
              <a:off x="28048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extLst>
            </p:cNvPr>
            <p:cNvSpPr/>
            <p:nvPr/>
          </p:nvSpPr>
          <p:spPr>
            <a:xfrm>
              <a:off x="-19242" y="140445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14" name="Дуга 1213">
              <a:extLst>
                <a:ext uri="{FF2B5EF4-FFF2-40B4-BE49-F238E27FC236}"/>
              </a:extLst>
            </p:cNvPr>
            <p:cNvSpPr/>
            <p:nvPr/>
          </p:nvSpPr>
          <p:spPr>
            <a:xfrm>
              <a:off x="-22414" y="145050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15" name="Прямоугольник 1214">
              <a:extLst>
                <a:ext uri="{FF2B5EF4-FFF2-40B4-BE49-F238E27FC236}"/>
              </a:extLst>
            </p:cNvPr>
            <p:cNvSpPr/>
            <p:nvPr/>
          </p:nvSpPr>
          <p:spPr>
            <a:xfrm>
              <a:off x="90184" y="14711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16" name="Прямоугольник 1215">
              <a:extLst>
                <a:ext uri="{FF2B5EF4-FFF2-40B4-BE49-F238E27FC236}"/>
              </a:extLst>
            </p:cNvPr>
            <p:cNvSpPr/>
            <p:nvPr/>
          </p:nvSpPr>
          <p:spPr>
            <a:xfrm>
              <a:off x="274145" y="155370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17" name="Прямая соединительная линия 1216">
              <a:extLst>
                <a:ext uri="{FF2B5EF4-FFF2-40B4-BE49-F238E27FC236}"/>
              </a:extLst>
            </p:cNvPr>
            <p:cNvCxnSpPr>
              <a:cxnSpLocks/>
            </p:cNvCxnSpPr>
            <p:nvPr/>
          </p:nvCxnSpPr>
          <p:spPr>
            <a:xfrm flipH="1">
              <a:off x="340752"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extLst>
            </p:cNvPr>
            <p:cNvCxnSpPr>
              <a:cxnSpLocks/>
            </p:cNvCxnSpPr>
            <p:nvPr/>
          </p:nvCxnSpPr>
          <p:spPr>
            <a:xfrm flipH="1">
              <a:off x="33440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extLst>
            </p:cNvPr>
            <p:cNvCxnSpPr>
              <a:cxnSpLocks/>
            </p:cNvCxnSpPr>
            <p:nvPr/>
          </p:nvCxnSpPr>
          <p:spPr>
            <a:xfrm flipH="1">
              <a:off x="318550"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extLst>
            </p:cNvPr>
            <p:cNvCxnSpPr>
              <a:cxnSpLocks/>
            </p:cNvCxnSpPr>
            <p:nvPr/>
          </p:nvCxnSpPr>
          <p:spPr>
            <a:xfrm flipH="1">
              <a:off x="312206"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extLst>
            </p:cNvPr>
            <p:cNvCxnSpPr>
              <a:cxnSpLocks/>
            </p:cNvCxnSpPr>
            <p:nvPr/>
          </p:nvCxnSpPr>
          <p:spPr>
            <a:xfrm flipH="1">
              <a:off x="324893" y="155529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extLst>
            </p:cNvPr>
            <p:cNvCxnSpPr>
              <a:cxnSpLocks/>
            </p:cNvCxnSpPr>
            <p:nvPr/>
          </p:nvCxnSpPr>
          <p:spPr>
            <a:xfrm flipH="1">
              <a:off x="302691"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extLst>
            </p:cNvPr>
            <p:cNvCxnSpPr>
              <a:cxnSpLocks/>
            </p:cNvCxnSpPr>
            <p:nvPr/>
          </p:nvCxnSpPr>
          <p:spPr>
            <a:xfrm flipH="1">
              <a:off x="291590"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extLst>
            </p:cNvPr>
            <p:cNvCxnSpPr>
              <a:cxnSpLocks/>
            </p:cNvCxnSpPr>
            <p:nvPr/>
          </p:nvCxnSpPr>
          <p:spPr>
            <a:xfrm flipH="1">
              <a:off x="28048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extLst>
            </p:cNvPr>
            <p:cNvSpPr/>
            <p:nvPr/>
          </p:nvSpPr>
          <p:spPr>
            <a:xfrm>
              <a:off x="-19242" y="155846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26" name="Дуга 1225">
              <a:extLst>
                <a:ext uri="{FF2B5EF4-FFF2-40B4-BE49-F238E27FC236}"/>
              </a:extLst>
            </p:cNvPr>
            <p:cNvSpPr/>
            <p:nvPr/>
          </p:nvSpPr>
          <p:spPr>
            <a:xfrm>
              <a:off x="-22414" y="160609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27" name="Прямоугольник 1226">
              <a:extLst>
                <a:ext uri="{FF2B5EF4-FFF2-40B4-BE49-F238E27FC236}"/>
              </a:extLst>
            </p:cNvPr>
            <p:cNvSpPr/>
            <p:nvPr/>
          </p:nvSpPr>
          <p:spPr>
            <a:xfrm>
              <a:off x="90184" y="162674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28" name="Прямоугольник 1227">
              <a:extLst>
                <a:ext uri="{FF2B5EF4-FFF2-40B4-BE49-F238E27FC236}"/>
              </a:extLst>
            </p:cNvPr>
            <p:cNvSpPr/>
            <p:nvPr/>
          </p:nvSpPr>
          <p:spPr>
            <a:xfrm>
              <a:off x="274145" y="1717242"/>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29" name="Прямая соединительная линия 1228">
              <a:extLst>
                <a:ext uri="{FF2B5EF4-FFF2-40B4-BE49-F238E27FC236}"/>
              </a:extLst>
            </p:cNvPr>
            <p:cNvCxnSpPr>
              <a:cxnSpLocks/>
            </p:cNvCxnSpPr>
            <p:nvPr/>
          </p:nvCxnSpPr>
          <p:spPr>
            <a:xfrm flipH="1">
              <a:off x="340752"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extLst>
            </p:cNvPr>
            <p:cNvCxnSpPr>
              <a:cxnSpLocks/>
            </p:cNvCxnSpPr>
            <p:nvPr/>
          </p:nvCxnSpPr>
          <p:spPr>
            <a:xfrm flipH="1">
              <a:off x="33440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extLst>
            </p:cNvPr>
            <p:cNvCxnSpPr>
              <a:cxnSpLocks/>
            </p:cNvCxnSpPr>
            <p:nvPr/>
          </p:nvCxnSpPr>
          <p:spPr>
            <a:xfrm flipH="1">
              <a:off x="318550"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extLst>
            </p:cNvPr>
            <p:cNvCxnSpPr>
              <a:cxnSpLocks/>
            </p:cNvCxnSpPr>
            <p:nvPr/>
          </p:nvCxnSpPr>
          <p:spPr>
            <a:xfrm flipH="1">
              <a:off x="312206"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extLst>
            </p:cNvPr>
            <p:cNvCxnSpPr>
              <a:cxnSpLocks/>
            </p:cNvCxnSpPr>
            <p:nvPr/>
          </p:nvCxnSpPr>
          <p:spPr>
            <a:xfrm flipH="1">
              <a:off x="324893" y="17188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extLst>
            </p:cNvPr>
            <p:cNvCxnSpPr>
              <a:cxnSpLocks/>
            </p:cNvCxnSpPr>
            <p:nvPr/>
          </p:nvCxnSpPr>
          <p:spPr>
            <a:xfrm flipH="1">
              <a:off x="302691"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extLst>
            </p:cNvPr>
            <p:cNvCxnSpPr>
              <a:cxnSpLocks/>
            </p:cNvCxnSpPr>
            <p:nvPr/>
          </p:nvCxnSpPr>
          <p:spPr>
            <a:xfrm flipH="1">
              <a:off x="291590"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extLst>
            </p:cNvPr>
            <p:cNvCxnSpPr>
              <a:cxnSpLocks/>
            </p:cNvCxnSpPr>
            <p:nvPr/>
          </p:nvCxnSpPr>
          <p:spPr>
            <a:xfrm flipH="1">
              <a:off x="28048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extLst>
            </p:cNvPr>
            <p:cNvSpPr/>
            <p:nvPr/>
          </p:nvSpPr>
          <p:spPr>
            <a:xfrm>
              <a:off x="-19242" y="1723593"/>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38" name="Дуга 1237">
              <a:extLst>
                <a:ext uri="{FF2B5EF4-FFF2-40B4-BE49-F238E27FC236}"/>
              </a:extLst>
            </p:cNvPr>
            <p:cNvSpPr/>
            <p:nvPr/>
          </p:nvSpPr>
          <p:spPr>
            <a:xfrm>
              <a:off x="-22414" y="1768050"/>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39" name="Прямоугольник 1238">
              <a:extLst>
                <a:ext uri="{FF2B5EF4-FFF2-40B4-BE49-F238E27FC236}"/>
              </a:extLst>
            </p:cNvPr>
            <p:cNvSpPr/>
            <p:nvPr/>
          </p:nvSpPr>
          <p:spPr>
            <a:xfrm>
              <a:off x="90184" y="179027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40" name="Прямоугольник 1239">
              <a:extLst>
                <a:ext uri="{FF2B5EF4-FFF2-40B4-BE49-F238E27FC236}"/>
              </a:extLst>
            </p:cNvPr>
            <p:cNvSpPr/>
            <p:nvPr/>
          </p:nvSpPr>
          <p:spPr>
            <a:xfrm>
              <a:off x="274145" y="187284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41" name="Прямая соединительная линия 1240">
              <a:extLst>
                <a:ext uri="{FF2B5EF4-FFF2-40B4-BE49-F238E27FC236}"/>
              </a:extLst>
            </p:cNvPr>
            <p:cNvCxnSpPr>
              <a:cxnSpLocks/>
            </p:cNvCxnSpPr>
            <p:nvPr/>
          </p:nvCxnSpPr>
          <p:spPr>
            <a:xfrm flipH="1">
              <a:off x="340752"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extLst>
            </p:cNvPr>
            <p:cNvCxnSpPr>
              <a:cxnSpLocks/>
            </p:cNvCxnSpPr>
            <p:nvPr/>
          </p:nvCxnSpPr>
          <p:spPr>
            <a:xfrm flipH="1">
              <a:off x="33440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extLst>
            </p:cNvPr>
            <p:cNvCxnSpPr>
              <a:cxnSpLocks/>
            </p:cNvCxnSpPr>
            <p:nvPr/>
          </p:nvCxnSpPr>
          <p:spPr>
            <a:xfrm flipH="1">
              <a:off x="318550"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extLst>
            </p:cNvPr>
            <p:cNvCxnSpPr>
              <a:cxnSpLocks/>
            </p:cNvCxnSpPr>
            <p:nvPr/>
          </p:nvCxnSpPr>
          <p:spPr>
            <a:xfrm flipH="1">
              <a:off x="312206"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extLst>
            </p:cNvPr>
            <p:cNvCxnSpPr>
              <a:cxnSpLocks/>
            </p:cNvCxnSpPr>
            <p:nvPr/>
          </p:nvCxnSpPr>
          <p:spPr>
            <a:xfrm flipH="1">
              <a:off x="324893" y="187443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extLst>
            </p:cNvPr>
            <p:cNvCxnSpPr>
              <a:cxnSpLocks/>
            </p:cNvCxnSpPr>
            <p:nvPr/>
          </p:nvCxnSpPr>
          <p:spPr>
            <a:xfrm flipH="1">
              <a:off x="302691"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extLst>
            </p:cNvPr>
            <p:cNvCxnSpPr>
              <a:cxnSpLocks/>
            </p:cNvCxnSpPr>
            <p:nvPr/>
          </p:nvCxnSpPr>
          <p:spPr>
            <a:xfrm flipH="1">
              <a:off x="291590"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extLst>
            </p:cNvPr>
            <p:cNvCxnSpPr>
              <a:cxnSpLocks/>
            </p:cNvCxnSpPr>
            <p:nvPr/>
          </p:nvCxnSpPr>
          <p:spPr>
            <a:xfrm flipH="1">
              <a:off x="28048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extLst>
            </p:cNvPr>
            <p:cNvSpPr/>
            <p:nvPr/>
          </p:nvSpPr>
          <p:spPr>
            <a:xfrm>
              <a:off x="-19242" y="187760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50" name="Дуга 1249">
              <a:extLst>
                <a:ext uri="{FF2B5EF4-FFF2-40B4-BE49-F238E27FC236}"/>
              </a:extLst>
            </p:cNvPr>
            <p:cNvSpPr/>
            <p:nvPr/>
          </p:nvSpPr>
          <p:spPr>
            <a:xfrm>
              <a:off x="-22414" y="1922062"/>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51" name="Прямоугольник 1250">
              <a:extLst>
                <a:ext uri="{FF2B5EF4-FFF2-40B4-BE49-F238E27FC236}"/>
              </a:extLst>
            </p:cNvPr>
            <p:cNvSpPr/>
            <p:nvPr/>
          </p:nvSpPr>
          <p:spPr>
            <a:xfrm>
              <a:off x="90184" y="194587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52" name="Прямоугольник 1251">
              <a:extLst>
                <a:ext uri="{FF2B5EF4-FFF2-40B4-BE49-F238E27FC236}"/>
              </a:extLst>
            </p:cNvPr>
            <p:cNvSpPr/>
            <p:nvPr/>
          </p:nvSpPr>
          <p:spPr>
            <a:xfrm>
              <a:off x="274145" y="20363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53" name="Прямая соединительная линия 1252">
              <a:extLst>
                <a:ext uri="{FF2B5EF4-FFF2-40B4-BE49-F238E27FC236}"/>
              </a:extLst>
            </p:cNvPr>
            <p:cNvCxnSpPr>
              <a:cxnSpLocks/>
            </p:cNvCxnSpPr>
            <p:nvPr/>
          </p:nvCxnSpPr>
          <p:spPr>
            <a:xfrm flipH="1">
              <a:off x="340752"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extLst>
            </p:cNvPr>
            <p:cNvCxnSpPr>
              <a:cxnSpLocks/>
            </p:cNvCxnSpPr>
            <p:nvPr/>
          </p:nvCxnSpPr>
          <p:spPr>
            <a:xfrm flipH="1">
              <a:off x="33440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extLst>
            </p:cNvPr>
            <p:cNvCxnSpPr>
              <a:cxnSpLocks/>
            </p:cNvCxnSpPr>
            <p:nvPr/>
          </p:nvCxnSpPr>
          <p:spPr>
            <a:xfrm flipH="1">
              <a:off x="318550"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extLst>
            </p:cNvPr>
            <p:cNvCxnSpPr>
              <a:cxnSpLocks/>
            </p:cNvCxnSpPr>
            <p:nvPr/>
          </p:nvCxnSpPr>
          <p:spPr>
            <a:xfrm flipH="1">
              <a:off x="312206"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extLst>
            </p:cNvPr>
            <p:cNvCxnSpPr>
              <a:cxnSpLocks/>
            </p:cNvCxnSpPr>
            <p:nvPr/>
          </p:nvCxnSpPr>
          <p:spPr>
            <a:xfrm flipH="1">
              <a:off x="324893" y="203796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extLst>
            </p:cNvPr>
            <p:cNvCxnSpPr>
              <a:cxnSpLocks/>
            </p:cNvCxnSpPr>
            <p:nvPr/>
          </p:nvCxnSpPr>
          <p:spPr>
            <a:xfrm flipH="1">
              <a:off x="302691"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extLst>
            </p:cNvPr>
            <p:cNvCxnSpPr>
              <a:cxnSpLocks/>
            </p:cNvCxnSpPr>
            <p:nvPr/>
          </p:nvCxnSpPr>
          <p:spPr>
            <a:xfrm flipH="1">
              <a:off x="291590"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extLst>
            </p:cNvPr>
            <p:cNvCxnSpPr>
              <a:cxnSpLocks/>
            </p:cNvCxnSpPr>
            <p:nvPr/>
          </p:nvCxnSpPr>
          <p:spPr>
            <a:xfrm flipH="1">
              <a:off x="28048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extLst>
            </p:cNvPr>
            <p:cNvSpPr/>
            <p:nvPr/>
          </p:nvSpPr>
          <p:spPr>
            <a:xfrm>
              <a:off x="-19242" y="20411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62" name="Дуга 1261">
              <a:extLst>
                <a:ext uri="{FF2B5EF4-FFF2-40B4-BE49-F238E27FC236}"/>
              </a:extLst>
            </p:cNvPr>
            <p:cNvSpPr/>
            <p:nvPr/>
          </p:nvSpPr>
          <p:spPr>
            <a:xfrm>
              <a:off x="-22414" y="2088776"/>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63" name="Прямоугольник 1262">
              <a:extLst>
                <a:ext uri="{FF2B5EF4-FFF2-40B4-BE49-F238E27FC236}"/>
              </a:extLst>
            </p:cNvPr>
            <p:cNvSpPr/>
            <p:nvPr/>
          </p:nvSpPr>
          <p:spPr>
            <a:xfrm>
              <a:off x="90184" y="210941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64" name="Прямоугольник 1263">
              <a:extLst>
                <a:ext uri="{FF2B5EF4-FFF2-40B4-BE49-F238E27FC236}"/>
              </a:extLst>
            </p:cNvPr>
            <p:cNvSpPr/>
            <p:nvPr/>
          </p:nvSpPr>
          <p:spPr>
            <a:xfrm>
              <a:off x="274145" y="219198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65" name="Прямая соединительная линия 1264">
              <a:extLst>
                <a:ext uri="{FF2B5EF4-FFF2-40B4-BE49-F238E27FC236}"/>
              </a:extLst>
            </p:cNvPr>
            <p:cNvCxnSpPr>
              <a:cxnSpLocks/>
            </p:cNvCxnSpPr>
            <p:nvPr/>
          </p:nvCxnSpPr>
          <p:spPr>
            <a:xfrm flipH="1">
              <a:off x="340752"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extLst>
            </p:cNvPr>
            <p:cNvCxnSpPr>
              <a:cxnSpLocks/>
            </p:cNvCxnSpPr>
            <p:nvPr/>
          </p:nvCxnSpPr>
          <p:spPr>
            <a:xfrm flipH="1">
              <a:off x="33440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extLst>
            </p:cNvPr>
            <p:cNvCxnSpPr>
              <a:cxnSpLocks/>
            </p:cNvCxnSpPr>
            <p:nvPr/>
          </p:nvCxnSpPr>
          <p:spPr>
            <a:xfrm flipH="1">
              <a:off x="318550"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extLst>
            </p:cNvPr>
            <p:cNvCxnSpPr>
              <a:cxnSpLocks/>
            </p:cNvCxnSpPr>
            <p:nvPr/>
          </p:nvCxnSpPr>
          <p:spPr>
            <a:xfrm flipH="1">
              <a:off x="312206"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extLst>
            </p:cNvPr>
            <p:cNvCxnSpPr>
              <a:cxnSpLocks/>
            </p:cNvCxnSpPr>
            <p:nvPr/>
          </p:nvCxnSpPr>
          <p:spPr>
            <a:xfrm flipH="1">
              <a:off x="324893" y="21935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extLst>
            </p:cNvPr>
            <p:cNvCxnSpPr>
              <a:cxnSpLocks/>
            </p:cNvCxnSpPr>
            <p:nvPr/>
          </p:nvCxnSpPr>
          <p:spPr>
            <a:xfrm flipH="1">
              <a:off x="302691"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extLst>
            </p:cNvPr>
            <p:cNvCxnSpPr>
              <a:cxnSpLocks/>
            </p:cNvCxnSpPr>
            <p:nvPr/>
          </p:nvCxnSpPr>
          <p:spPr>
            <a:xfrm flipH="1">
              <a:off x="291590"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extLst>
            </p:cNvPr>
            <p:cNvCxnSpPr>
              <a:cxnSpLocks/>
            </p:cNvCxnSpPr>
            <p:nvPr/>
          </p:nvCxnSpPr>
          <p:spPr>
            <a:xfrm flipH="1">
              <a:off x="28048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extLst>
            </p:cNvPr>
            <p:cNvSpPr/>
            <p:nvPr/>
          </p:nvSpPr>
          <p:spPr>
            <a:xfrm>
              <a:off x="-19242" y="219674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74" name="Дуга 1273">
              <a:extLst>
                <a:ext uri="{FF2B5EF4-FFF2-40B4-BE49-F238E27FC236}"/>
              </a:extLst>
            </p:cNvPr>
            <p:cNvSpPr/>
            <p:nvPr/>
          </p:nvSpPr>
          <p:spPr>
            <a:xfrm>
              <a:off x="-22414" y="2244375"/>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75" name="Прямоугольник 1274">
              <a:extLst>
                <a:ext uri="{FF2B5EF4-FFF2-40B4-BE49-F238E27FC236}"/>
              </a:extLst>
            </p:cNvPr>
            <p:cNvSpPr/>
            <p:nvPr/>
          </p:nvSpPr>
          <p:spPr>
            <a:xfrm>
              <a:off x="90184" y="226342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76" name="Прямоугольник 1275">
              <a:extLst>
                <a:ext uri="{FF2B5EF4-FFF2-40B4-BE49-F238E27FC236}"/>
              </a:extLst>
            </p:cNvPr>
            <p:cNvSpPr/>
            <p:nvPr/>
          </p:nvSpPr>
          <p:spPr>
            <a:xfrm>
              <a:off x="274145" y="235551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77" name="Прямая соединительная линия 1276">
              <a:extLst>
                <a:ext uri="{FF2B5EF4-FFF2-40B4-BE49-F238E27FC236}"/>
              </a:extLst>
            </p:cNvPr>
            <p:cNvCxnSpPr>
              <a:cxnSpLocks/>
            </p:cNvCxnSpPr>
            <p:nvPr/>
          </p:nvCxnSpPr>
          <p:spPr>
            <a:xfrm flipH="1">
              <a:off x="340752"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extLst>
            </p:cNvPr>
            <p:cNvCxnSpPr>
              <a:cxnSpLocks/>
            </p:cNvCxnSpPr>
            <p:nvPr/>
          </p:nvCxnSpPr>
          <p:spPr>
            <a:xfrm flipH="1">
              <a:off x="33440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extLst>
            </p:cNvPr>
            <p:cNvCxnSpPr>
              <a:cxnSpLocks/>
            </p:cNvCxnSpPr>
            <p:nvPr/>
          </p:nvCxnSpPr>
          <p:spPr>
            <a:xfrm flipH="1">
              <a:off x="318550"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extLst>
            </p:cNvPr>
            <p:cNvCxnSpPr>
              <a:cxnSpLocks/>
            </p:cNvCxnSpPr>
            <p:nvPr/>
          </p:nvCxnSpPr>
          <p:spPr>
            <a:xfrm flipH="1">
              <a:off x="312206"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extLst>
            </p:cNvPr>
            <p:cNvCxnSpPr>
              <a:cxnSpLocks/>
            </p:cNvCxnSpPr>
            <p:nvPr/>
          </p:nvCxnSpPr>
          <p:spPr>
            <a:xfrm flipH="1">
              <a:off x="324893" y="23571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extLst>
            </p:cNvPr>
            <p:cNvCxnSpPr>
              <a:cxnSpLocks/>
            </p:cNvCxnSpPr>
            <p:nvPr/>
          </p:nvCxnSpPr>
          <p:spPr>
            <a:xfrm flipH="1">
              <a:off x="302691"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extLst>
            </p:cNvPr>
            <p:cNvCxnSpPr>
              <a:cxnSpLocks/>
            </p:cNvCxnSpPr>
            <p:nvPr/>
          </p:nvCxnSpPr>
          <p:spPr>
            <a:xfrm flipH="1">
              <a:off x="291590"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extLst>
            </p:cNvPr>
            <p:cNvCxnSpPr>
              <a:cxnSpLocks/>
            </p:cNvCxnSpPr>
            <p:nvPr/>
          </p:nvCxnSpPr>
          <p:spPr>
            <a:xfrm flipH="1">
              <a:off x="28048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extLst>
            </p:cNvPr>
            <p:cNvSpPr/>
            <p:nvPr/>
          </p:nvSpPr>
          <p:spPr>
            <a:xfrm>
              <a:off x="-19242" y="2360282"/>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86" name="Дуга 1285">
              <a:extLst>
                <a:ext uri="{FF2B5EF4-FFF2-40B4-BE49-F238E27FC236}"/>
              </a:extLst>
            </p:cNvPr>
            <p:cNvSpPr/>
            <p:nvPr/>
          </p:nvSpPr>
          <p:spPr>
            <a:xfrm>
              <a:off x="-22414" y="2404739"/>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87" name="Прямоугольник 1286">
              <a:extLst>
                <a:ext uri="{FF2B5EF4-FFF2-40B4-BE49-F238E27FC236}"/>
              </a:extLst>
            </p:cNvPr>
            <p:cNvSpPr/>
            <p:nvPr/>
          </p:nvSpPr>
          <p:spPr>
            <a:xfrm>
              <a:off x="90184" y="2428554"/>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288" name="Прямоугольник 1287">
              <a:extLst>
                <a:ext uri="{FF2B5EF4-FFF2-40B4-BE49-F238E27FC236}"/>
              </a:extLst>
            </p:cNvPr>
            <p:cNvSpPr/>
            <p:nvPr/>
          </p:nvSpPr>
          <p:spPr>
            <a:xfrm>
              <a:off x="274145" y="2509530"/>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289" name="Прямая соединительная линия 1288">
              <a:extLst>
                <a:ext uri="{FF2B5EF4-FFF2-40B4-BE49-F238E27FC236}"/>
              </a:extLst>
            </p:cNvPr>
            <p:cNvCxnSpPr>
              <a:cxnSpLocks/>
            </p:cNvCxnSpPr>
            <p:nvPr/>
          </p:nvCxnSpPr>
          <p:spPr>
            <a:xfrm flipH="1">
              <a:off x="340752"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extLst>
            </p:cNvPr>
            <p:cNvCxnSpPr>
              <a:cxnSpLocks/>
            </p:cNvCxnSpPr>
            <p:nvPr/>
          </p:nvCxnSpPr>
          <p:spPr>
            <a:xfrm flipH="1">
              <a:off x="33440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extLst>
            </p:cNvPr>
            <p:cNvCxnSpPr>
              <a:cxnSpLocks/>
            </p:cNvCxnSpPr>
            <p:nvPr/>
          </p:nvCxnSpPr>
          <p:spPr>
            <a:xfrm flipH="1">
              <a:off x="318550"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extLst>
            </p:cNvPr>
            <p:cNvCxnSpPr>
              <a:cxnSpLocks/>
            </p:cNvCxnSpPr>
            <p:nvPr/>
          </p:nvCxnSpPr>
          <p:spPr>
            <a:xfrm flipH="1">
              <a:off x="312206"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extLst>
            </p:cNvPr>
            <p:cNvCxnSpPr>
              <a:cxnSpLocks/>
            </p:cNvCxnSpPr>
            <p:nvPr/>
          </p:nvCxnSpPr>
          <p:spPr>
            <a:xfrm flipH="1">
              <a:off x="324893" y="25127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extLst>
            </p:cNvPr>
            <p:cNvCxnSpPr>
              <a:cxnSpLocks/>
            </p:cNvCxnSpPr>
            <p:nvPr/>
          </p:nvCxnSpPr>
          <p:spPr>
            <a:xfrm flipH="1">
              <a:off x="302691"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extLst>
            </p:cNvPr>
            <p:cNvCxnSpPr>
              <a:cxnSpLocks/>
            </p:cNvCxnSpPr>
            <p:nvPr/>
          </p:nvCxnSpPr>
          <p:spPr>
            <a:xfrm flipH="1">
              <a:off x="291590"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extLst>
            </p:cNvPr>
            <p:cNvCxnSpPr>
              <a:cxnSpLocks/>
            </p:cNvCxnSpPr>
            <p:nvPr/>
          </p:nvCxnSpPr>
          <p:spPr>
            <a:xfrm flipH="1">
              <a:off x="28048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extLst>
            </p:cNvPr>
            <p:cNvSpPr/>
            <p:nvPr/>
          </p:nvSpPr>
          <p:spPr>
            <a:xfrm>
              <a:off x="-19242" y="251588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298" name="Дуга 1297">
              <a:extLst>
                <a:ext uri="{FF2B5EF4-FFF2-40B4-BE49-F238E27FC236}"/>
              </a:extLst>
            </p:cNvPr>
            <p:cNvSpPr/>
            <p:nvPr/>
          </p:nvSpPr>
          <p:spPr>
            <a:xfrm>
              <a:off x="-22414" y="256033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299" name="Прямоугольник 1298">
              <a:extLst>
                <a:ext uri="{FF2B5EF4-FFF2-40B4-BE49-F238E27FC236}"/>
              </a:extLst>
            </p:cNvPr>
            <p:cNvSpPr/>
            <p:nvPr/>
          </p:nvSpPr>
          <p:spPr>
            <a:xfrm>
              <a:off x="90184" y="2582567"/>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00" name="Прямоугольник 1299">
              <a:extLst>
                <a:ext uri="{FF2B5EF4-FFF2-40B4-BE49-F238E27FC236}"/>
              </a:extLst>
            </p:cNvPr>
            <p:cNvSpPr/>
            <p:nvPr/>
          </p:nvSpPr>
          <p:spPr>
            <a:xfrm>
              <a:off x="274145" y="267465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01" name="Прямая соединительная линия 1300">
              <a:extLst>
                <a:ext uri="{FF2B5EF4-FFF2-40B4-BE49-F238E27FC236}"/>
              </a:extLst>
            </p:cNvPr>
            <p:cNvCxnSpPr>
              <a:cxnSpLocks/>
            </p:cNvCxnSpPr>
            <p:nvPr/>
          </p:nvCxnSpPr>
          <p:spPr>
            <a:xfrm flipH="1">
              <a:off x="340752"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extLst>
            </p:cNvPr>
            <p:cNvCxnSpPr>
              <a:cxnSpLocks/>
            </p:cNvCxnSpPr>
            <p:nvPr/>
          </p:nvCxnSpPr>
          <p:spPr>
            <a:xfrm flipH="1">
              <a:off x="33440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extLst>
            </p:cNvPr>
            <p:cNvCxnSpPr>
              <a:cxnSpLocks/>
            </p:cNvCxnSpPr>
            <p:nvPr/>
          </p:nvCxnSpPr>
          <p:spPr>
            <a:xfrm flipH="1">
              <a:off x="318550"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extLst>
            </p:cNvPr>
            <p:cNvCxnSpPr>
              <a:cxnSpLocks/>
            </p:cNvCxnSpPr>
            <p:nvPr/>
          </p:nvCxnSpPr>
          <p:spPr>
            <a:xfrm flipH="1">
              <a:off x="312206"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extLst>
            </p:cNvPr>
            <p:cNvCxnSpPr>
              <a:cxnSpLocks/>
            </p:cNvCxnSpPr>
            <p:nvPr/>
          </p:nvCxnSpPr>
          <p:spPr>
            <a:xfrm flipH="1">
              <a:off x="324893" y="267624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extLst>
            </p:cNvPr>
            <p:cNvCxnSpPr>
              <a:cxnSpLocks/>
            </p:cNvCxnSpPr>
            <p:nvPr/>
          </p:nvCxnSpPr>
          <p:spPr>
            <a:xfrm flipH="1">
              <a:off x="302691"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extLst>
            </p:cNvPr>
            <p:cNvCxnSpPr>
              <a:cxnSpLocks/>
            </p:cNvCxnSpPr>
            <p:nvPr/>
          </p:nvCxnSpPr>
          <p:spPr>
            <a:xfrm flipH="1">
              <a:off x="291590"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extLst>
            </p:cNvPr>
            <p:cNvCxnSpPr>
              <a:cxnSpLocks/>
            </p:cNvCxnSpPr>
            <p:nvPr/>
          </p:nvCxnSpPr>
          <p:spPr>
            <a:xfrm flipH="1">
              <a:off x="28048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extLst>
            </p:cNvPr>
            <p:cNvSpPr/>
            <p:nvPr/>
          </p:nvSpPr>
          <p:spPr>
            <a:xfrm>
              <a:off x="-19242" y="2679419"/>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10" name="Дуга 1309">
              <a:extLst>
                <a:ext uri="{FF2B5EF4-FFF2-40B4-BE49-F238E27FC236}"/>
              </a:extLst>
            </p:cNvPr>
            <p:cNvSpPr/>
            <p:nvPr/>
          </p:nvSpPr>
          <p:spPr>
            <a:xfrm>
              <a:off x="-22414" y="2727052"/>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11" name="Прямоугольник 1310">
              <a:extLst>
                <a:ext uri="{FF2B5EF4-FFF2-40B4-BE49-F238E27FC236}"/>
              </a:extLst>
            </p:cNvPr>
            <p:cNvSpPr/>
            <p:nvPr/>
          </p:nvSpPr>
          <p:spPr>
            <a:xfrm>
              <a:off x="90184" y="2746105"/>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12" name="Прямоугольник 1311">
              <a:extLst>
                <a:ext uri="{FF2B5EF4-FFF2-40B4-BE49-F238E27FC236}"/>
              </a:extLst>
            </p:cNvPr>
            <p:cNvSpPr/>
            <p:nvPr/>
          </p:nvSpPr>
          <p:spPr>
            <a:xfrm>
              <a:off x="274145" y="2828668"/>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13" name="Прямая соединительная линия 1312">
              <a:extLst>
                <a:ext uri="{FF2B5EF4-FFF2-40B4-BE49-F238E27FC236}"/>
              </a:extLst>
            </p:cNvPr>
            <p:cNvCxnSpPr>
              <a:cxnSpLocks/>
            </p:cNvCxnSpPr>
            <p:nvPr/>
          </p:nvCxnSpPr>
          <p:spPr>
            <a:xfrm flipH="1">
              <a:off x="340752"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extLst>
            </p:cNvPr>
            <p:cNvCxnSpPr>
              <a:cxnSpLocks/>
            </p:cNvCxnSpPr>
            <p:nvPr/>
          </p:nvCxnSpPr>
          <p:spPr>
            <a:xfrm flipH="1">
              <a:off x="33440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extLst>
            </p:cNvPr>
            <p:cNvCxnSpPr>
              <a:cxnSpLocks/>
            </p:cNvCxnSpPr>
            <p:nvPr/>
          </p:nvCxnSpPr>
          <p:spPr>
            <a:xfrm flipH="1">
              <a:off x="318550"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extLst>
            </p:cNvPr>
            <p:cNvCxnSpPr>
              <a:cxnSpLocks/>
            </p:cNvCxnSpPr>
            <p:nvPr/>
          </p:nvCxnSpPr>
          <p:spPr>
            <a:xfrm flipH="1">
              <a:off x="312206"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extLst>
            </p:cNvPr>
            <p:cNvCxnSpPr>
              <a:cxnSpLocks/>
            </p:cNvCxnSpPr>
            <p:nvPr/>
          </p:nvCxnSpPr>
          <p:spPr>
            <a:xfrm flipH="1">
              <a:off x="324893" y="28302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extLst>
            </p:cNvPr>
            <p:cNvCxnSpPr>
              <a:cxnSpLocks/>
            </p:cNvCxnSpPr>
            <p:nvPr/>
          </p:nvCxnSpPr>
          <p:spPr>
            <a:xfrm flipH="1">
              <a:off x="302691"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extLst>
            </p:cNvPr>
            <p:cNvCxnSpPr>
              <a:cxnSpLocks/>
            </p:cNvCxnSpPr>
            <p:nvPr/>
          </p:nvCxnSpPr>
          <p:spPr>
            <a:xfrm flipH="1">
              <a:off x="291590"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extLst>
            </p:cNvPr>
            <p:cNvCxnSpPr>
              <a:cxnSpLocks/>
            </p:cNvCxnSpPr>
            <p:nvPr/>
          </p:nvCxnSpPr>
          <p:spPr>
            <a:xfrm flipH="1">
              <a:off x="28048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extLst>
            </p:cNvPr>
            <p:cNvSpPr/>
            <p:nvPr/>
          </p:nvSpPr>
          <p:spPr>
            <a:xfrm>
              <a:off x="-19242" y="283501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22" name="Дуга 1321">
              <a:extLst>
                <a:ext uri="{FF2B5EF4-FFF2-40B4-BE49-F238E27FC236}"/>
              </a:extLst>
            </p:cNvPr>
            <p:cNvSpPr/>
            <p:nvPr/>
          </p:nvSpPr>
          <p:spPr>
            <a:xfrm>
              <a:off x="-22414" y="288106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23" name="Прямоугольник 1322">
              <a:extLst>
                <a:ext uri="{FF2B5EF4-FFF2-40B4-BE49-F238E27FC236}"/>
              </a:extLst>
            </p:cNvPr>
            <p:cNvSpPr/>
            <p:nvPr/>
          </p:nvSpPr>
          <p:spPr>
            <a:xfrm>
              <a:off x="90184" y="2901704"/>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24" name="Прямоугольник 1323">
              <a:extLst>
                <a:ext uri="{FF2B5EF4-FFF2-40B4-BE49-F238E27FC236}"/>
              </a:extLst>
            </p:cNvPr>
            <p:cNvSpPr/>
            <p:nvPr/>
          </p:nvSpPr>
          <p:spPr>
            <a:xfrm>
              <a:off x="274145" y="29922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25" name="Прямая соединительная линия 1324">
              <a:extLst>
                <a:ext uri="{FF2B5EF4-FFF2-40B4-BE49-F238E27FC236}"/>
              </a:extLst>
            </p:cNvPr>
            <p:cNvCxnSpPr>
              <a:cxnSpLocks/>
            </p:cNvCxnSpPr>
            <p:nvPr/>
          </p:nvCxnSpPr>
          <p:spPr>
            <a:xfrm flipH="1">
              <a:off x="340752"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extLst>
            </p:cNvPr>
            <p:cNvCxnSpPr>
              <a:cxnSpLocks/>
            </p:cNvCxnSpPr>
            <p:nvPr/>
          </p:nvCxnSpPr>
          <p:spPr>
            <a:xfrm flipH="1">
              <a:off x="33440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extLst>
            </p:cNvPr>
            <p:cNvCxnSpPr>
              <a:cxnSpLocks/>
            </p:cNvCxnSpPr>
            <p:nvPr/>
          </p:nvCxnSpPr>
          <p:spPr>
            <a:xfrm flipH="1">
              <a:off x="318550"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extLst>
            </p:cNvPr>
            <p:cNvCxnSpPr>
              <a:cxnSpLocks/>
            </p:cNvCxnSpPr>
            <p:nvPr/>
          </p:nvCxnSpPr>
          <p:spPr>
            <a:xfrm flipH="1">
              <a:off x="312206"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extLst>
            </p:cNvPr>
            <p:cNvCxnSpPr>
              <a:cxnSpLocks/>
            </p:cNvCxnSpPr>
            <p:nvPr/>
          </p:nvCxnSpPr>
          <p:spPr>
            <a:xfrm flipH="1">
              <a:off x="324893" y="299538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extLst>
            </p:cNvPr>
            <p:cNvCxnSpPr>
              <a:cxnSpLocks/>
            </p:cNvCxnSpPr>
            <p:nvPr/>
          </p:nvCxnSpPr>
          <p:spPr>
            <a:xfrm flipH="1">
              <a:off x="302691"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extLst>
            </p:cNvPr>
            <p:cNvCxnSpPr>
              <a:cxnSpLocks/>
            </p:cNvCxnSpPr>
            <p:nvPr/>
          </p:nvCxnSpPr>
          <p:spPr>
            <a:xfrm flipH="1">
              <a:off x="291590"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extLst>
            </p:cNvPr>
            <p:cNvCxnSpPr>
              <a:cxnSpLocks/>
            </p:cNvCxnSpPr>
            <p:nvPr/>
          </p:nvCxnSpPr>
          <p:spPr>
            <a:xfrm flipH="1">
              <a:off x="28048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extLst>
            </p:cNvPr>
            <p:cNvSpPr/>
            <p:nvPr/>
          </p:nvSpPr>
          <p:spPr>
            <a:xfrm>
              <a:off x="-19242" y="2998557"/>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34" name="Дуга 1333">
              <a:extLst>
                <a:ext uri="{FF2B5EF4-FFF2-40B4-BE49-F238E27FC236}"/>
              </a:extLst>
            </p:cNvPr>
            <p:cNvSpPr/>
            <p:nvPr/>
          </p:nvSpPr>
          <p:spPr>
            <a:xfrm>
              <a:off x="-22414" y="3043014"/>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35" name="Прямоугольник 1334">
              <a:extLst>
                <a:ext uri="{FF2B5EF4-FFF2-40B4-BE49-F238E27FC236}"/>
              </a:extLst>
            </p:cNvPr>
            <p:cNvSpPr/>
            <p:nvPr/>
          </p:nvSpPr>
          <p:spPr>
            <a:xfrm>
              <a:off x="90184" y="30652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36" name="Прямоугольник 1335">
              <a:extLst>
                <a:ext uri="{FF2B5EF4-FFF2-40B4-BE49-F238E27FC236}"/>
              </a:extLst>
            </p:cNvPr>
            <p:cNvSpPr/>
            <p:nvPr/>
          </p:nvSpPr>
          <p:spPr>
            <a:xfrm>
              <a:off x="274145" y="3147806"/>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37" name="Прямая соединительная линия 1336">
              <a:extLst>
                <a:ext uri="{FF2B5EF4-FFF2-40B4-BE49-F238E27FC236}"/>
              </a:extLst>
            </p:cNvPr>
            <p:cNvCxnSpPr>
              <a:cxnSpLocks/>
            </p:cNvCxnSpPr>
            <p:nvPr/>
          </p:nvCxnSpPr>
          <p:spPr>
            <a:xfrm flipH="1">
              <a:off x="340752"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extLst>
            </p:cNvPr>
            <p:cNvCxnSpPr>
              <a:cxnSpLocks/>
            </p:cNvCxnSpPr>
            <p:nvPr/>
          </p:nvCxnSpPr>
          <p:spPr>
            <a:xfrm flipH="1">
              <a:off x="33440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extLst>
            </p:cNvPr>
            <p:cNvCxnSpPr>
              <a:cxnSpLocks/>
            </p:cNvCxnSpPr>
            <p:nvPr/>
          </p:nvCxnSpPr>
          <p:spPr>
            <a:xfrm flipH="1">
              <a:off x="318550"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extLst>
            </p:cNvPr>
            <p:cNvCxnSpPr>
              <a:cxnSpLocks/>
            </p:cNvCxnSpPr>
            <p:nvPr/>
          </p:nvCxnSpPr>
          <p:spPr>
            <a:xfrm flipH="1">
              <a:off x="312206"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extLst>
            </p:cNvPr>
            <p:cNvCxnSpPr>
              <a:cxnSpLocks/>
            </p:cNvCxnSpPr>
            <p:nvPr/>
          </p:nvCxnSpPr>
          <p:spPr>
            <a:xfrm flipH="1">
              <a:off x="324893" y="31493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extLst>
            </p:cNvPr>
            <p:cNvCxnSpPr>
              <a:cxnSpLocks/>
            </p:cNvCxnSpPr>
            <p:nvPr/>
          </p:nvCxnSpPr>
          <p:spPr>
            <a:xfrm flipH="1">
              <a:off x="302691"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extLst>
            </p:cNvPr>
            <p:cNvCxnSpPr>
              <a:cxnSpLocks/>
            </p:cNvCxnSpPr>
            <p:nvPr/>
          </p:nvCxnSpPr>
          <p:spPr>
            <a:xfrm flipH="1">
              <a:off x="291590"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extLst>
            </p:cNvPr>
            <p:cNvCxnSpPr>
              <a:cxnSpLocks/>
            </p:cNvCxnSpPr>
            <p:nvPr/>
          </p:nvCxnSpPr>
          <p:spPr>
            <a:xfrm flipH="1">
              <a:off x="28048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extLst>
            </p:cNvPr>
            <p:cNvSpPr/>
            <p:nvPr/>
          </p:nvSpPr>
          <p:spPr>
            <a:xfrm>
              <a:off x="-19242" y="315415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46" name="Дуга 1345">
              <a:extLst>
                <a:ext uri="{FF2B5EF4-FFF2-40B4-BE49-F238E27FC236}"/>
              </a:extLst>
            </p:cNvPr>
            <p:cNvSpPr/>
            <p:nvPr/>
          </p:nvSpPr>
          <p:spPr>
            <a:xfrm>
              <a:off x="-22414" y="319861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47" name="Прямоугольник 1346">
              <a:extLst>
                <a:ext uri="{FF2B5EF4-FFF2-40B4-BE49-F238E27FC236}"/>
              </a:extLst>
            </p:cNvPr>
            <p:cNvSpPr/>
            <p:nvPr/>
          </p:nvSpPr>
          <p:spPr>
            <a:xfrm>
              <a:off x="90184" y="3220843"/>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48" name="Прямоугольник 1347">
              <a:extLst>
                <a:ext uri="{FF2B5EF4-FFF2-40B4-BE49-F238E27FC236}"/>
              </a:extLst>
            </p:cNvPr>
            <p:cNvSpPr/>
            <p:nvPr/>
          </p:nvSpPr>
          <p:spPr>
            <a:xfrm>
              <a:off x="274145" y="3311344"/>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49" name="Прямая соединительная линия 1348">
              <a:extLst>
                <a:ext uri="{FF2B5EF4-FFF2-40B4-BE49-F238E27FC236}"/>
              </a:extLst>
            </p:cNvPr>
            <p:cNvCxnSpPr>
              <a:cxnSpLocks/>
            </p:cNvCxnSpPr>
            <p:nvPr/>
          </p:nvCxnSpPr>
          <p:spPr>
            <a:xfrm flipH="1">
              <a:off x="340752"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extLst>
            </p:cNvPr>
            <p:cNvCxnSpPr>
              <a:cxnSpLocks/>
            </p:cNvCxnSpPr>
            <p:nvPr/>
          </p:nvCxnSpPr>
          <p:spPr>
            <a:xfrm flipH="1">
              <a:off x="33440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extLst>
            </p:cNvPr>
            <p:cNvCxnSpPr>
              <a:cxnSpLocks/>
            </p:cNvCxnSpPr>
            <p:nvPr/>
          </p:nvCxnSpPr>
          <p:spPr>
            <a:xfrm flipH="1">
              <a:off x="318550"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extLst>
            </p:cNvPr>
            <p:cNvCxnSpPr>
              <a:cxnSpLocks/>
            </p:cNvCxnSpPr>
            <p:nvPr/>
          </p:nvCxnSpPr>
          <p:spPr>
            <a:xfrm flipH="1">
              <a:off x="312206"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extLst>
            </p:cNvPr>
            <p:cNvCxnSpPr>
              <a:cxnSpLocks/>
            </p:cNvCxnSpPr>
            <p:nvPr/>
          </p:nvCxnSpPr>
          <p:spPr>
            <a:xfrm flipH="1">
              <a:off x="324893" y="33129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extLst>
            </p:cNvPr>
            <p:cNvCxnSpPr>
              <a:cxnSpLocks/>
            </p:cNvCxnSpPr>
            <p:nvPr/>
          </p:nvCxnSpPr>
          <p:spPr>
            <a:xfrm flipH="1">
              <a:off x="302691"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extLst>
            </p:cNvPr>
            <p:cNvCxnSpPr>
              <a:cxnSpLocks/>
            </p:cNvCxnSpPr>
            <p:nvPr/>
          </p:nvCxnSpPr>
          <p:spPr>
            <a:xfrm flipH="1">
              <a:off x="291590"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extLst>
            </p:cNvPr>
            <p:cNvCxnSpPr>
              <a:cxnSpLocks/>
            </p:cNvCxnSpPr>
            <p:nvPr/>
          </p:nvCxnSpPr>
          <p:spPr>
            <a:xfrm flipH="1">
              <a:off x="28048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extLst>
            </p:cNvPr>
            <p:cNvSpPr/>
            <p:nvPr/>
          </p:nvSpPr>
          <p:spPr>
            <a:xfrm>
              <a:off x="-19242" y="331769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58" name="Дуга 1357">
              <a:extLst>
                <a:ext uri="{FF2B5EF4-FFF2-40B4-BE49-F238E27FC236}"/>
              </a:extLst>
            </p:cNvPr>
            <p:cNvSpPr/>
            <p:nvPr/>
          </p:nvSpPr>
          <p:spPr>
            <a:xfrm>
              <a:off x="-22414" y="33637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59" name="Прямоугольник 1358">
              <a:extLst>
                <a:ext uri="{FF2B5EF4-FFF2-40B4-BE49-F238E27FC236}"/>
              </a:extLst>
            </p:cNvPr>
            <p:cNvSpPr/>
            <p:nvPr/>
          </p:nvSpPr>
          <p:spPr>
            <a:xfrm>
              <a:off x="90184" y="33843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60" name="Прямоугольник 1359">
              <a:extLst>
                <a:ext uri="{FF2B5EF4-FFF2-40B4-BE49-F238E27FC236}"/>
              </a:extLst>
            </p:cNvPr>
            <p:cNvSpPr/>
            <p:nvPr/>
          </p:nvSpPr>
          <p:spPr>
            <a:xfrm>
              <a:off x="274145" y="346694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61" name="Прямая соединительная линия 1360">
              <a:extLst>
                <a:ext uri="{FF2B5EF4-FFF2-40B4-BE49-F238E27FC236}"/>
              </a:extLst>
            </p:cNvPr>
            <p:cNvCxnSpPr>
              <a:cxnSpLocks/>
            </p:cNvCxnSpPr>
            <p:nvPr/>
          </p:nvCxnSpPr>
          <p:spPr>
            <a:xfrm flipH="1">
              <a:off x="340752"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extLst>
            </p:cNvPr>
            <p:cNvCxnSpPr>
              <a:cxnSpLocks/>
            </p:cNvCxnSpPr>
            <p:nvPr/>
          </p:nvCxnSpPr>
          <p:spPr>
            <a:xfrm flipH="1">
              <a:off x="33440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extLst>
            </p:cNvPr>
            <p:cNvCxnSpPr>
              <a:cxnSpLocks/>
            </p:cNvCxnSpPr>
            <p:nvPr/>
          </p:nvCxnSpPr>
          <p:spPr>
            <a:xfrm flipH="1">
              <a:off x="318550"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extLst>
            </p:cNvPr>
            <p:cNvCxnSpPr>
              <a:cxnSpLocks/>
            </p:cNvCxnSpPr>
            <p:nvPr/>
          </p:nvCxnSpPr>
          <p:spPr>
            <a:xfrm flipH="1">
              <a:off x="312206"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extLst>
            </p:cNvPr>
            <p:cNvCxnSpPr>
              <a:cxnSpLocks/>
            </p:cNvCxnSpPr>
            <p:nvPr/>
          </p:nvCxnSpPr>
          <p:spPr>
            <a:xfrm flipH="1">
              <a:off x="324893" y="346853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extLst>
            </p:cNvPr>
            <p:cNvCxnSpPr>
              <a:cxnSpLocks/>
            </p:cNvCxnSpPr>
            <p:nvPr/>
          </p:nvCxnSpPr>
          <p:spPr>
            <a:xfrm flipH="1">
              <a:off x="302691"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extLst>
            </p:cNvPr>
            <p:cNvCxnSpPr>
              <a:cxnSpLocks/>
            </p:cNvCxnSpPr>
            <p:nvPr/>
          </p:nvCxnSpPr>
          <p:spPr>
            <a:xfrm flipH="1">
              <a:off x="291590"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extLst>
            </p:cNvPr>
            <p:cNvCxnSpPr>
              <a:cxnSpLocks/>
            </p:cNvCxnSpPr>
            <p:nvPr/>
          </p:nvCxnSpPr>
          <p:spPr>
            <a:xfrm flipH="1">
              <a:off x="28048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extLst>
            </p:cNvPr>
            <p:cNvSpPr/>
            <p:nvPr/>
          </p:nvSpPr>
          <p:spPr>
            <a:xfrm>
              <a:off x="-19242" y="34748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70" name="Дуга 1369">
              <a:extLst>
                <a:ext uri="{FF2B5EF4-FFF2-40B4-BE49-F238E27FC236}"/>
              </a:extLst>
            </p:cNvPr>
            <p:cNvSpPr/>
            <p:nvPr/>
          </p:nvSpPr>
          <p:spPr>
            <a:xfrm>
              <a:off x="-22414" y="3519340"/>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71" name="Прямоугольник 1370">
              <a:extLst>
                <a:ext uri="{FF2B5EF4-FFF2-40B4-BE49-F238E27FC236}"/>
              </a:extLst>
            </p:cNvPr>
            <p:cNvSpPr/>
            <p:nvPr/>
          </p:nvSpPr>
          <p:spPr>
            <a:xfrm>
              <a:off x="90184" y="3539980"/>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72" name="Прямоугольник 1371">
              <a:extLst>
                <a:ext uri="{FF2B5EF4-FFF2-40B4-BE49-F238E27FC236}"/>
              </a:extLst>
            </p:cNvPr>
            <p:cNvSpPr/>
            <p:nvPr/>
          </p:nvSpPr>
          <p:spPr>
            <a:xfrm>
              <a:off x="274145" y="36304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73" name="Прямая соединительная линия 1372">
              <a:extLst>
                <a:ext uri="{FF2B5EF4-FFF2-40B4-BE49-F238E27FC236}"/>
              </a:extLst>
            </p:cNvPr>
            <p:cNvCxnSpPr>
              <a:cxnSpLocks/>
            </p:cNvCxnSpPr>
            <p:nvPr/>
          </p:nvCxnSpPr>
          <p:spPr>
            <a:xfrm flipH="1">
              <a:off x="340752"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extLst>
            </p:cNvPr>
            <p:cNvCxnSpPr>
              <a:cxnSpLocks/>
            </p:cNvCxnSpPr>
            <p:nvPr/>
          </p:nvCxnSpPr>
          <p:spPr>
            <a:xfrm flipH="1">
              <a:off x="33440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extLst>
            </p:cNvPr>
            <p:cNvCxnSpPr>
              <a:cxnSpLocks/>
            </p:cNvCxnSpPr>
            <p:nvPr/>
          </p:nvCxnSpPr>
          <p:spPr>
            <a:xfrm flipH="1">
              <a:off x="318550"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extLst>
            </p:cNvPr>
            <p:cNvCxnSpPr>
              <a:cxnSpLocks/>
            </p:cNvCxnSpPr>
            <p:nvPr/>
          </p:nvCxnSpPr>
          <p:spPr>
            <a:xfrm flipH="1">
              <a:off x="312206"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extLst>
            </p:cNvPr>
            <p:cNvCxnSpPr>
              <a:cxnSpLocks/>
            </p:cNvCxnSpPr>
            <p:nvPr/>
          </p:nvCxnSpPr>
          <p:spPr>
            <a:xfrm flipH="1">
              <a:off x="324893" y="36320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extLst>
            </p:cNvPr>
            <p:cNvCxnSpPr>
              <a:cxnSpLocks/>
            </p:cNvCxnSpPr>
            <p:nvPr/>
          </p:nvCxnSpPr>
          <p:spPr>
            <a:xfrm flipH="1">
              <a:off x="302691"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extLst>
            </p:cNvPr>
            <p:cNvCxnSpPr>
              <a:cxnSpLocks/>
            </p:cNvCxnSpPr>
            <p:nvPr/>
          </p:nvCxnSpPr>
          <p:spPr>
            <a:xfrm flipH="1">
              <a:off x="291590"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extLst>
            </p:cNvPr>
            <p:cNvCxnSpPr>
              <a:cxnSpLocks/>
            </p:cNvCxnSpPr>
            <p:nvPr/>
          </p:nvCxnSpPr>
          <p:spPr>
            <a:xfrm flipH="1">
              <a:off x="28048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extLst>
            </p:cNvPr>
            <p:cNvSpPr/>
            <p:nvPr/>
          </p:nvSpPr>
          <p:spPr>
            <a:xfrm>
              <a:off x="-19242" y="3632070"/>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82" name="Дуга 1381">
              <a:extLst>
                <a:ext uri="{FF2B5EF4-FFF2-40B4-BE49-F238E27FC236}"/>
              </a:extLst>
            </p:cNvPr>
            <p:cNvSpPr/>
            <p:nvPr/>
          </p:nvSpPr>
          <p:spPr>
            <a:xfrm>
              <a:off x="-22414" y="36797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83" name="Прямоугольник 1382">
              <a:extLst>
                <a:ext uri="{FF2B5EF4-FFF2-40B4-BE49-F238E27FC236}"/>
              </a:extLst>
            </p:cNvPr>
            <p:cNvSpPr/>
            <p:nvPr/>
          </p:nvSpPr>
          <p:spPr>
            <a:xfrm>
              <a:off x="90184" y="370351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84" name="Прямоугольник 1383">
              <a:extLst>
                <a:ext uri="{FF2B5EF4-FFF2-40B4-BE49-F238E27FC236}"/>
              </a:extLst>
            </p:cNvPr>
            <p:cNvSpPr/>
            <p:nvPr/>
          </p:nvSpPr>
          <p:spPr>
            <a:xfrm>
              <a:off x="274145" y="378608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85" name="Прямая соединительная линия 1384">
              <a:extLst>
                <a:ext uri="{FF2B5EF4-FFF2-40B4-BE49-F238E27FC236}"/>
              </a:extLst>
            </p:cNvPr>
            <p:cNvCxnSpPr>
              <a:cxnSpLocks/>
            </p:cNvCxnSpPr>
            <p:nvPr/>
          </p:nvCxnSpPr>
          <p:spPr>
            <a:xfrm flipH="1">
              <a:off x="340752"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extLst>
            </p:cNvPr>
            <p:cNvCxnSpPr>
              <a:cxnSpLocks/>
            </p:cNvCxnSpPr>
            <p:nvPr/>
          </p:nvCxnSpPr>
          <p:spPr>
            <a:xfrm flipH="1">
              <a:off x="33440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extLst>
            </p:cNvPr>
            <p:cNvCxnSpPr>
              <a:cxnSpLocks/>
            </p:cNvCxnSpPr>
            <p:nvPr/>
          </p:nvCxnSpPr>
          <p:spPr>
            <a:xfrm flipH="1">
              <a:off x="318550"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extLst>
            </p:cNvPr>
            <p:cNvCxnSpPr>
              <a:cxnSpLocks/>
            </p:cNvCxnSpPr>
            <p:nvPr/>
          </p:nvCxnSpPr>
          <p:spPr>
            <a:xfrm flipH="1">
              <a:off x="312206"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extLst>
            </p:cNvPr>
            <p:cNvCxnSpPr>
              <a:cxnSpLocks/>
            </p:cNvCxnSpPr>
            <p:nvPr/>
          </p:nvCxnSpPr>
          <p:spPr>
            <a:xfrm flipH="1">
              <a:off x="324893" y="378766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extLst>
            </p:cNvPr>
            <p:cNvCxnSpPr>
              <a:cxnSpLocks/>
            </p:cNvCxnSpPr>
            <p:nvPr/>
          </p:nvCxnSpPr>
          <p:spPr>
            <a:xfrm flipH="1">
              <a:off x="302691"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extLst>
            </p:cNvPr>
            <p:cNvCxnSpPr>
              <a:cxnSpLocks/>
            </p:cNvCxnSpPr>
            <p:nvPr/>
          </p:nvCxnSpPr>
          <p:spPr>
            <a:xfrm flipH="1">
              <a:off x="291590"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extLst>
            </p:cNvPr>
            <p:cNvCxnSpPr>
              <a:cxnSpLocks/>
            </p:cNvCxnSpPr>
            <p:nvPr/>
          </p:nvCxnSpPr>
          <p:spPr>
            <a:xfrm flipH="1">
              <a:off x="28048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extLst>
            </p:cNvPr>
            <p:cNvSpPr/>
            <p:nvPr/>
          </p:nvSpPr>
          <p:spPr>
            <a:xfrm>
              <a:off x="-19242" y="3790845"/>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394" name="Дуга 1393">
              <a:extLst>
                <a:ext uri="{FF2B5EF4-FFF2-40B4-BE49-F238E27FC236}"/>
              </a:extLst>
            </p:cNvPr>
            <p:cNvSpPr/>
            <p:nvPr/>
          </p:nvSpPr>
          <p:spPr>
            <a:xfrm>
              <a:off x="-22414" y="3835302"/>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395" name="Прямоугольник 1394">
              <a:extLst>
                <a:ext uri="{FF2B5EF4-FFF2-40B4-BE49-F238E27FC236}"/>
              </a:extLst>
            </p:cNvPr>
            <p:cNvSpPr/>
            <p:nvPr/>
          </p:nvSpPr>
          <p:spPr>
            <a:xfrm>
              <a:off x="90184" y="3859119"/>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396" name="Прямоугольник 1395">
              <a:extLst>
                <a:ext uri="{FF2B5EF4-FFF2-40B4-BE49-F238E27FC236}"/>
              </a:extLst>
            </p:cNvPr>
            <p:cNvSpPr/>
            <p:nvPr/>
          </p:nvSpPr>
          <p:spPr>
            <a:xfrm>
              <a:off x="274145" y="394962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397" name="Прямая соединительная линия 1396">
              <a:extLst>
                <a:ext uri="{FF2B5EF4-FFF2-40B4-BE49-F238E27FC236}"/>
              </a:extLst>
            </p:cNvPr>
            <p:cNvCxnSpPr>
              <a:cxnSpLocks/>
            </p:cNvCxnSpPr>
            <p:nvPr/>
          </p:nvCxnSpPr>
          <p:spPr>
            <a:xfrm flipH="1">
              <a:off x="340752"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extLst>
            </p:cNvPr>
            <p:cNvCxnSpPr>
              <a:cxnSpLocks/>
            </p:cNvCxnSpPr>
            <p:nvPr/>
          </p:nvCxnSpPr>
          <p:spPr>
            <a:xfrm flipH="1">
              <a:off x="33440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extLst>
            </p:cNvPr>
            <p:cNvCxnSpPr>
              <a:cxnSpLocks/>
            </p:cNvCxnSpPr>
            <p:nvPr/>
          </p:nvCxnSpPr>
          <p:spPr>
            <a:xfrm flipH="1">
              <a:off x="318550"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extLst>
            </p:cNvPr>
            <p:cNvCxnSpPr>
              <a:cxnSpLocks/>
            </p:cNvCxnSpPr>
            <p:nvPr/>
          </p:nvCxnSpPr>
          <p:spPr>
            <a:xfrm flipH="1">
              <a:off x="312206"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extLst>
            </p:cNvPr>
            <p:cNvCxnSpPr>
              <a:cxnSpLocks/>
            </p:cNvCxnSpPr>
            <p:nvPr/>
          </p:nvCxnSpPr>
          <p:spPr>
            <a:xfrm flipH="1">
              <a:off x="324893" y="395120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extLst>
            </p:cNvPr>
            <p:cNvCxnSpPr>
              <a:cxnSpLocks/>
            </p:cNvCxnSpPr>
            <p:nvPr/>
          </p:nvCxnSpPr>
          <p:spPr>
            <a:xfrm flipH="1">
              <a:off x="302691"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extLst>
            </p:cNvPr>
            <p:cNvCxnSpPr>
              <a:cxnSpLocks/>
            </p:cNvCxnSpPr>
            <p:nvPr/>
          </p:nvCxnSpPr>
          <p:spPr>
            <a:xfrm flipH="1">
              <a:off x="291590"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extLst>
            </p:cNvPr>
            <p:cNvCxnSpPr>
              <a:cxnSpLocks/>
            </p:cNvCxnSpPr>
            <p:nvPr/>
          </p:nvCxnSpPr>
          <p:spPr>
            <a:xfrm flipH="1">
              <a:off x="28048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extLst>
            </p:cNvPr>
            <p:cNvSpPr/>
            <p:nvPr/>
          </p:nvSpPr>
          <p:spPr>
            <a:xfrm>
              <a:off x="-19242" y="395438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06" name="Дуга 1405">
              <a:extLst>
                <a:ext uri="{FF2B5EF4-FFF2-40B4-BE49-F238E27FC236}"/>
              </a:extLst>
            </p:cNvPr>
            <p:cNvSpPr/>
            <p:nvPr/>
          </p:nvSpPr>
          <p:spPr>
            <a:xfrm>
              <a:off x="-22414" y="400201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07" name="Прямоугольник 1406">
              <a:extLst>
                <a:ext uri="{FF2B5EF4-FFF2-40B4-BE49-F238E27FC236}"/>
              </a:extLst>
            </p:cNvPr>
            <p:cNvSpPr/>
            <p:nvPr/>
          </p:nvSpPr>
          <p:spPr>
            <a:xfrm>
              <a:off x="90184" y="402265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08" name="Прямоугольник 1407">
              <a:extLst>
                <a:ext uri="{FF2B5EF4-FFF2-40B4-BE49-F238E27FC236}"/>
              </a:extLst>
            </p:cNvPr>
            <p:cNvSpPr/>
            <p:nvPr/>
          </p:nvSpPr>
          <p:spPr>
            <a:xfrm>
              <a:off x="274145" y="4105219"/>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09" name="Прямая соединительная линия 1408">
              <a:extLst>
                <a:ext uri="{FF2B5EF4-FFF2-40B4-BE49-F238E27FC236}"/>
              </a:extLst>
            </p:cNvPr>
            <p:cNvCxnSpPr>
              <a:cxnSpLocks/>
            </p:cNvCxnSpPr>
            <p:nvPr/>
          </p:nvCxnSpPr>
          <p:spPr>
            <a:xfrm flipH="1">
              <a:off x="340752"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extLst>
            </p:cNvPr>
            <p:cNvCxnSpPr>
              <a:cxnSpLocks/>
            </p:cNvCxnSpPr>
            <p:nvPr/>
          </p:nvCxnSpPr>
          <p:spPr>
            <a:xfrm flipH="1">
              <a:off x="33440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extLst>
            </p:cNvPr>
            <p:cNvCxnSpPr>
              <a:cxnSpLocks/>
            </p:cNvCxnSpPr>
            <p:nvPr/>
          </p:nvCxnSpPr>
          <p:spPr>
            <a:xfrm flipH="1">
              <a:off x="318550"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extLst>
            </p:cNvPr>
            <p:cNvCxnSpPr>
              <a:cxnSpLocks/>
            </p:cNvCxnSpPr>
            <p:nvPr/>
          </p:nvCxnSpPr>
          <p:spPr>
            <a:xfrm flipH="1">
              <a:off x="312206"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extLst>
            </p:cNvPr>
            <p:cNvCxnSpPr>
              <a:cxnSpLocks/>
            </p:cNvCxnSpPr>
            <p:nvPr/>
          </p:nvCxnSpPr>
          <p:spPr>
            <a:xfrm flipH="1">
              <a:off x="324893" y="410680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extLst>
            </p:cNvPr>
            <p:cNvCxnSpPr>
              <a:cxnSpLocks/>
            </p:cNvCxnSpPr>
            <p:nvPr/>
          </p:nvCxnSpPr>
          <p:spPr>
            <a:xfrm flipH="1">
              <a:off x="302691"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extLst>
            </p:cNvPr>
            <p:cNvCxnSpPr>
              <a:cxnSpLocks/>
            </p:cNvCxnSpPr>
            <p:nvPr/>
          </p:nvCxnSpPr>
          <p:spPr>
            <a:xfrm flipH="1">
              <a:off x="291590"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extLst>
            </p:cNvPr>
            <p:cNvCxnSpPr>
              <a:cxnSpLocks/>
            </p:cNvCxnSpPr>
            <p:nvPr/>
          </p:nvCxnSpPr>
          <p:spPr>
            <a:xfrm flipH="1">
              <a:off x="28048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extLst>
            </p:cNvPr>
            <p:cNvSpPr/>
            <p:nvPr/>
          </p:nvSpPr>
          <p:spPr>
            <a:xfrm>
              <a:off x="-19242" y="4109983"/>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18" name="Дуга 1417">
              <a:extLst>
                <a:ext uri="{FF2B5EF4-FFF2-40B4-BE49-F238E27FC236}"/>
              </a:extLst>
            </p:cNvPr>
            <p:cNvSpPr/>
            <p:nvPr/>
          </p:nvSpPr>
          <p:spPr>
            <a:xfrm>
              <a:off x="-22414" y="4157616"/>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19" name="Прямоугольник 1418">
              <a:extLst>
                <a:ext uri="{FF2B5EF4-FFF2-40B4-BE49-F238E27FC236}"/>
              </a:extLst>
            </p:cNvPr>
            <p:cNvSpPr/>
            <p:nvPr/>
          </p:nvSpPr>
          <p:spPr>
            <a:xfrm>
              <a:off x="90184" y="4176669"/>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20" name="Прямоугольник 1419">
              <a:extLst>
                <a:ext uri="{FF2B5EF4-FFF2-40B4-BE49-F238E27FC236}"/>
              </a:extLst>
            </p:cNvPr>
            <p:cNvSpPr/>
            <p:nvPr/>
          </p:nvSpPr>
          <p:spPr>
            <a:xfrm>
              <a:off x="274145" y="4268758"/>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21" name="Прямая соединительная линия 1420">
              <a:extLst>
                <a:ext uri="{FF2B5EF4-FFF2-40B4-BE49-F238E27FC236}"/>
              </a:extLst>
            </p:cNvPr>
            <p:cNvCxnSpPr>
              <a:cxnSpLocks/>
            </p:cNvCxnSpPr>
            <p:nvPr/>
          </p:nvCxnSpPr>
          <p:spPr>
            <a:xfrm flipH="1">
              <a:off x="340752"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extLst>
            </p:cNvPr>
            <p:cNvCxnSpPr>
              <a:cxnSpLocks/>
            </p:cNvCxnSpPr>
            <p:nvPr/>
          </p:nvCxnSpPr>
          <p:spPr>
            <a:xfrm flipH="1">
              <a:off x="33440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extLst>
            </p:cNvPr>
            <p:cNvCxnSpPr>
              <a:cxnSpLocks/>
            </p:cNvCxnSpPr>
            <p:nvPr/>
          </p:nvCxnSpPr>
          <p:spPr>
            <a:xfrm flipH="1">
              <a:off x="318550"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extLst>
            </p:cNvPr>
            <p:cNvCxnSpPr>
              <a:cxnSpLocks/>
            </p:cNvCxnSpPr>
            <p:nvPr/>
          </p:nvCxnSpPr>
          <p:spPr>
            <a:xfrm flipH="1">
              <a:off x="312206"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extLst>
            </p:cNvPr>
            <p:cNvCxnSpPr>
              <a:cxnSpLocks/>
            </p:cNvCxnSpPr>
            <p:nvPr/>
          </p:nvCxnSpPr>
          <p:spPr>
            <a:xfrm flipH="1">
              <a:off x="324893" y="427034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extLst>
            </p:cNvPr>
            <p:cNvCxnSpPr>
              <a:cxnSpLocks/>
            </p:cNvCxnSpPr>
            <p:nvPr/>
          </p:nvCxnSpPr>
          <p:spPr>
            <a:xfrm flipH="1">
              <a:off x="302691"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extLst>
            </p:cNvPr>
            <p:cNvCxnSpPr>
              <a:cxnSpLocks/>
            </p:cNvCxnSpPr>
            <p:nvPr/>
          </p:nvCxnSpPr>
          <p:spPr>
            <a:xfrm flipH="1">
              <a:off x="291590"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extLst>
            </p:cNvPr>
            <p:cNvCxnSpPr>
              <a:cxnSpLocks/>
            </p:cNvCxnSpPr>
            <p:nvPr/>
          </p:nvCxnSpPr>
          <p:spPr>
            <a:xfrm flipH="1">
              <a:off x="28048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extLst>
            </p:cNvPr>
            <p:cNvSpPr/>
            <p:nvPr/>
          </p:nvSpPr>
          <p:spPr>
            <a:xfrm>
              <a:off x="-19242" y="42735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30" name="Дуга 1429">
              <a:extLst>
                <a:ext uri="{FF2B5EF4-FFF2-40B4-BE49-F238E27FC236}"/>
              </a:extLst>
            </p:cNvPr>
            <p:cNvSpPr/>
            <p:nvPr/>
          </p:nvSpPr>
          <p:spPr>
            <a:xfrm>
              <a:off x="-22414" y="43179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31" name="Прямоугольник 1430">
              <a:extLst>
                <a:ext uri="{FF2B5EF4-FFF2-40B4-BE49-F238E27FC236}"/>
              </a:extLst>
            </p:cNvPr>
            <p:cNvSpPr/>
            <p:nvPr/>
          </p:nvSpPr>
          <p:spPr>
            <a:xfrm>
              <a:off x="90184" y="4341795"/>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32" name="Прямоугольник 1431">
              <a:extLst>
                <a:ext uri="{FF2B5EF4-FFF2-40B4-BE49-F238E27FC236}"/>
              </a:extLst>
            </p:cNvPr>
            <p:cNvSpPr/>
            <p:nvPr/>
          </p:nvSpPr>
          <p:spPr>
            <a:xfrm>
              <a:off x="274145" y="4422770"/>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33" name="Прямая соединительная линия 1432">
              <a:extLst>
                <a:ext uri="{FF2B5EF4-FFF2-40B4-BE49-F238E27FC236}"/>
              </a:extLst>
            </p:cNvPr>
            <p:cNvCxnSpPr>
              <a:cxnSpLocks/>
            </p:cNvCxnSpPr>
            <p:nvPr/>
          </p:nvCxnSpPr>
          <p:spPr>
            <a:xfrm flipH="1">
              <a:off x="340752"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extLst>
            </p:cNvPr>
            <p:cNvCxnSpPr>
              <a:cxnSpLocks/>
            </p:cNvCxnSpPr>
            <p:nvPr/>
          </p:nvCxnSpPr>
          <p:spPr>
            <a:xfrm flipH="1">
              <a:off x="33440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extLst>
            </p:cNvPr>
            <p:cNvCxnSpPr>
              <a:cxnSpLocks/>
            </p:cNvCxnSpPr>
            <p:nvPr/>
          </p:nvCxnSpPr>
          <p:spPr>
            <a:xfrm flipH="1">
              <a:off x="318550"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extLst>
            </p:cNvPr>
            <p:cNvCxnSpPr>
              <a:cxnSpLocks/>
            </p:cNvCxnSpPr>
            <p:nvPr/>
          </p:nvCxnSpPr>
          <p:spPr>
            <a:xfrm flipH="1">
              <a:off x="312206"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extLst>
            </p:cNvPr>
            <p:cNvCxnSpPr>
              <a:cxnSpLocks/>
            </p:cNvCxnSpPr>
            <p:nvPr/>
          </p:nvCxnSpPr>
          <p:spPr>
            <a:xfrm flipH="1">
              <a:off x="324893" y="442594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extLst>
            </p:cNvPr>
            <p:cNvCxnSpPr>
              <a:cxnSpLocks/>
            </p:cNvCxnSpPr>
            <p:nvPr/>
          </p:nvCxnSpPr>
          <p:spPr>
            <a:xfrm flipH="1">
              <a:off x="302691"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extLst>
            </p:cNvPr>
            <p:cNvCxnSpPr>
              <a:cxnSpLocks/>
            </p:cNvCxnSpPr>
            <p:nvPr/>
          </p:nvCxnSpPr>
          <p:spPr>
            <a:xfrm flipH="1">
              <a:off x="291590"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extLst>
            </p:cNvPr>
            <p:cNvCxnSpPr>
              <a:cxnSpLocks/>
            </p:cNvCxnSpPr>
            <p:nvPr/>
          </p:nvCxnSpPr>
          <p:spPr>
            <a:xfrm flipH="1">
              <a:off x="28048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extLst>
            </p:cNvPr>
            <p:cNvSpPr/>
            <p:nvPr/>
          </p:nvSpPr>
          <p:spPr>
            <a:xfrm>
              <a:off x="-19242" y="4429121"/>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42" name="Дуга 1441">
              <a:extLst>
                <a:ext uri="{FF2B5EF4-FFF2-40B4-BE49-F238E27FC236}"/>
              </a:extLst>
            </p:cNvPr>
            <p:cNvSpPr/>
            <p:nvPr/>
          </p:nvSpPr>
          <p:spPr>
            <a:xfrm>
              <a:off x="-22414" y="4473578"/>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43" name="Прямоугольник 1442">
              <a:extLst>
                <a:ext uri="{FF2B5EF4-FFF2-40B4-BE49-F238E27FC236}"/>
              </a:extLst>
            </p:cNvPr>
            <p:cNvSpPr/>
            <p:nvPr/>
          </p:nvSpPr>
          <p:spPr>
            <a:xfrm>
              <a:off x="90184" y="4495806"/>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44" name="Прямоугольник 1443">
              <a:extLst>
                <a:ext uri="{FF2B5EF4-FFF2-40B4-BE49-F238E27FC236}"/>
              </a:extLst>
            </p:cNvPr>
            <p:cNvSpPr/>
            <p:nvPr/>
          </p:nvSpPr>
          <p:spPr>
            <a:xfrm>
              <a:off x="274145" y="458789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45" name="Прямая соединительная линия 1444">
              <a:extLst>
                <a:ext uri="{FF2B5EF4-FFF2-40B4-BE49-F238E27FC236}"/>
              </a:extLst>
            </p:cNvPr>
            <p:cNvCxnSpPr>
              <a:cxnSpLocks/>
            </p:cNvCxnSpPr>
            <p:nvPr/>
          </p:nvCxnSpPr>
          <p:spPr>
            <a:xfrm flipH="1">
              <a:off x="340752"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extLst>
            </p:cNvPr>
            <p:cNvCxnSpPr>
              <a:cxnSpLocks/>
            </p:cNvCxnSpPr>
            <p:nvPr/>
          </p:nvCxnSpPr>
          <p:spPr>
            <a:xfrm flipH="1">
              <a:off x="33440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extLst>
            </p:cNvPr>
            <p:cNvCxnSpPr>
              <a:cxnSpLocks/>
            </p:cNvCxnSpPr>
            <p:nvPr/>
          </p:nvCxnSpPr>
          <p:spPr>
            <a:xfrm flipH="1">
              <a:off x="318550"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extLst>
            </p:cNvPr>
            <p:cNvCxnSpPr>
              <a:cxnSpLocks/>
            </p:cNvCxnSpPr>
            <p:nvPr/>
          </p:nvCxnSpPr>
          <p:spPr>
            <a:xfrm flipH="1">
              <a:off x="312206"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extLst>
            </p:cNvPr>
            <p:cNvCxnSpPr>
              <a:cxnSpLocks/>
            </p:cNvCxnSpPr>
            <p:nvPr/>
          </p:nvCxnSpPr>
          <p:spPr>
            <a:xfrm flipH="1">
              <a:off x="324893" y="458948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extLst>
            </p:cNvPr>
            <p:cNvCxnSpPr>
              <a:cxnSpLocks/>
            </p:cNvCxnSpPr>
            <p:nvPr/>
          </p:nvCxnSpPr>
          <p:spPr>
            <a:xfrm flipH="1">
              <a:off x="302691"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extLst>
            </p:cNvPr>
            <p:cNvCxnSpPr>
              <a:cxnSpLocks/>
            </p:cNvCxnSpPr>
            <p:nvPr/>
          </p:nvCxnSpPr>
          <p:spPr>
            <a:xfrm flipH="1">
              <a:off x="291590"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extLst>
            </p:cNvPr>
            <p:cNvCxnSpPr>
              <a:cxnSpLocks/>
            </p:cNvCxnSpPr>
            <p:nvPr/>
          </p:nvCxnSpPr>
          <p:spPr>
            <a:xfrm flipH="1">
              <a:off x="28048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extLst>
            </p:cNvPr>
            <p:cNvSpPr/>
            <p:nvPr/>
          </p:nvSpPr>
          <p:spPr>
            <a:xfrm>
              <a:off x="-19242" y="4592660"/>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54" name="Дуга 1453">
              <a:extLst>
                <a:ext uri="{FF2B5EF4-FFF2-40B4-BE49-F238E27FC236}"/>
              </a:extLst>
            </p:cNvPr>
            <p:cNvSpPr/>
            <p:nvPr/>
          </p:nvSpPr>
          <p:spPr>
            <a:xfrm>
              <a:off x="-22414" y="463870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55" name="Прямоугольник 1454">
              <a:extLst>
                <a:ext uri="{FF2B5EF4-FFF2-40B4-BE49-F238E27FC236}"/>
              </a:extLst>
            </p:cNvPr>
            <p:cNvSpPr/>
            <p:nvPr/>
          </p:nvSpPr>
          <p:spPr>
            <a:xfrm>
              <a:off x="90184" y="46593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56" name="Прямоугольник 1455">
              <a:extLst>
                <a:ext uri="{FF2B5EF4-FFF2-40B4-BE49-F238E27FC236}"/>
              </a:extLst>
            </p:cNvPr>
            <p:cNvSpPr/>
            <p:nvPr/>
          </p:nvSpPr>
          <p:spPr>
            <a:xfrm>
              <a:off x="274145" y="4741908"/>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57" name="Прямая соединительная линия 1456">
              <a:extLst>
                <a:ext uri="{FF2B5EF4-FFF2-40B4-BE49-F238E27FC236}"/>
              </a:extLst>
            </p:cNvPr>
            <p:cNvCxnSpPr>
              <a:cxnSpLocks/>
            </p:cNvCxnSpPr>
            <p:nvPr/>
          </p:nvCxnSpPr>
          <p:spPr>
            <a:xfrm flipH="1">
              <a:off x="340752"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extLst>
            </p:cNvPr>
            <p:cNvCxnSpPr>
              <a:cxnSpLocks/>
            </p:cNvCxnSpPr>
            <p:nvPr/>
          </p:nvCxnSpPr>
          <p:spPr>
            <a:xfrm flipH="1">
              <a:off x="33440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extLst>
            </p:cNvPr>
            <p:cNvCxnSpPr>
              <a:cxnSpLocks/>
            </p:cNvCxnSpPr>
            <p:nvPr/>
          </p:nvCxnSpPr>
          <p:spPr>
            <a:xfrm flipH="1">
              <a:off x="318550"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extLst>
            </p:cNvPr>
            <p:cNvCxnSpPr>
              <a:cxnSpLocks/>
            </p:cNvCxnSpPr>
            <p:nvPr/>
          </p:nvCxnSpPr>
          <p:spPr>
            <a:xfrm flipH="1">
              <a:off x="312206"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extLst>
            </p:cNvPr>
            <p:cNvCxnSpPr>
              <a:cxnSpLocks/>
            </p:cNvCxnSpPr>
            <p:nvPr/>
          </p:nvCxnSpPr>
          <p:spPr>
            <a:xfrm flipH="1">
              <a:off x="324893" y="47434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extLst>
            </p:cNvPr>
            <p:cNvCxnSpPr>
              <a:cxnSpLocks/>
            </p:cNvCxnSpPr>
            <p:nvPr/>
          </p:nvCxnSpPr>
          <p:spPr>
            <a:xfrm flipH="1">
              <a:off x="302691"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extLst>
            </p:cNvPr>
            <p:cNvCxnSpPr>
              <a:cxnSpLocks/>
            </p:cNvCxnSpPr>
            <p:nvPr/>
          </p:nvCxnSpPr>
          <p:spPr>
            <a:xfrm flipH="1">
              <a:off x="291590"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extLst>
            </p:cNvPr>
            <p:cNvCxnSpPr>
              <a:cxnSpLocks/>
            </p:cNvCxnSpPr>
            <p:nvPr/>
          </p:nvCxnSpPr>
          <p:spPr>
            <a:xfrm flipH="1">
              <a:off x="28048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extLst>
            </p:cNvPr>
            <p:cNvSpPr/>
            <p:nvPr/>
          </p:nvSpPr>
          <p:spPr>
            <a:xfrm>
              <a:off x="-19242" y="4748259"/>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66" name="Дуга 1465">
              <a:extLst>
                <a:ext uri="{FF2B5EF4-FFF2-40B4-BE49-F238E27FC236}"/>
              </a:extLst>
            </p:cNvPr>
            <p:cNvSpPr/>
            <p:nvPr/>
          </p:nvSpPr>
          <p:spPr>
            <a:xfrm>
              <a:off x="-22414" y="4794303"/>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67" name="Прямоугольник 1466">
              <a:extLst>
                <a:ext uri="{FF2B5EF4-FFF2-40B4-BE49-F238E27FC236}"/>
              </a:extLst>
            </p:cNvPr>
            <p:cNvSpPr/>
            <p:nvPr/>
          </p:nvSpPr>
          <p:spPr>
            <a:xfrm>
              <a:off x="90184" y="4814945"/>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68" name="Прямоугольник 1467">
              <a:extLst>
                <a:ext uri="{FF2B5EF4-FFF2-40B4-BE49-F238E27FC236}"/>
              </a:extLst>
            </p:cNvPr>
            <p:cNvSpPr/>
            <p:nvPr/>
          </p:nvSpPr>
          <p:spPr>
            <a:xfrm>
              <a:off x="274145" y="4905446"/>
              <a:ext cx="12052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69" name="Прямая соединительная линия 1468">
              <a:extLst>
                <a:ext uri="{FF2B5EF4-FFF2-40B4-BE49-F238E27FC236}"/>
              </a:extLst>
            </p:cNvPr>
            <p:cNvCxnSpPr>
              <a:cxnSpLocks/>
            </p:cNvCxnSpPr>
            <p:nvPr/>
          </p:nvCxnSpPr>
          <p:spPr>
            <a:xfrm flipH="1">
              <a:off x="340752"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extLst>
            </p:cNvPr>
            <p:cNvCxnSpPr>
              <a:cxnSpLocks/>
            </p:cNvCxnSpPr>
            <p:nvPr/>
          </p:nvCxnSpPr>
          <p:spPr>
            <a:xfrm flipH="1">
              <a:off x="33440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extLst>
            </p:cNvPr>
            <p:cNvCxnSpPr>
              <a:cxnSpLocks/>
            </p:cNvCxnSpPr>
            <p:nvPr/>
          </p:nvCxnSpPr>
          <p:spPr>
            <a:xfrm flipH="1">
              <a:off x="318550"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extLst>
            </p:cNvPr>
            <p:cNvCxnSpPr>
              <a:cxnSpLocks/>
            </p:cNvCxnSpPr>
            <p:nvPr/>
          </p:nvCxnSpPr>
          <p:spPr>
            <a:xfrm flipH="1">
              <a:off x="312206"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extLst>
            </p:cNvPr>
            <p:cNvCxnSpPr>
              <a:cxnSpLocks/>
            </p:cNvCxnSpPr>
            <p:nvPr/>
          </p:nvCxnSpPr>
          <p:spPr>
            <a:xfrm flipH="1">
              <a:off x="324893" y="490862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extLst>
            </p:cNvPr>
            <p:cNvCxnSpPr>
              <a:cxnSpLocks/>
            </p:cNvCxnSpPr>
            <p:nvPr/>
          </p:nvCxnSpPr>
          <p:spPr>
            <a:xfrm flipH="1">
              <a:off x="302691"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extLst>
            </p:cNvPr>
            <p:cNvCxnSpPr>
              <a:cxnSpLocks/>
            </p:cNvCxnSpPr>
            <p:nvPr/>
          </p:nvCxnSpPr>
          <p:spPr>
            <a:xfrm flipH="1">
              <a:off x="291590"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extLst>
            </p:cNvPr>
            <p:cNvCxnSpPr>
              <a:cxnSpLocks/>
            </p:cNvCxnSpPr>
            <p:nvPr/>
          </p:nvCxnSpPr>
          <p:spPr>
            <a:xfrm flipH="1">
              <a:off x="28048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extLst>
            </p:cNvPr>
            <p:cNvSpPr/>
            <p:nvPr/>
          </p:nvSpPr>
          <p:spPr>
            <a:xfrm>
              <a:off x="-19242" y="4911797"/>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78" name="Дуга 1477">
              <a:extLst>
                <a:ext uri="{FF2B5EF4-FFF2-40B4-BE49-F238E27FC236}"/>
              </a:extLst>
            </p:cNvPr>
            <p:cNvSpPr/>
            <p:nvPr/>
          </p:nvSpPr>
          <p:spPr>
            <a:xfrm>
              <a:off x="-22414" y="4956254"/>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79" name="Прямоугольник 1478">
              <a:extLst>
                <a:ext uri="{FF2B5EF4-FFF2-40B4-BE49-F238E27FC236}"/>
              </a:extLst>
            </p:cNvPr>
            <p:cNvSpPr/>
            <p:nvPr/>
          </p:nvSpPr>
          <p:spPr>
            <a:xfrm>
              <a:off x="90184" y="4978483"/>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80" name="Прямоугольник 1479">
              <a:extLst>
                <a:ext uri="{FF2B5EF4-FFF2-40B4-BE49-F238E27FC236}"/>
              </a:extLst>
            </p:cNvPr>
            <p:cNvSpPr/>
            <p:nvPr/>
          </p:nvSpPr>
          <p:spPr>
            <a:xfrm>
              <a:off x="274145" y="5061046"/>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81" name="Прямая соединительная линия 1480">
              <a:extLst>
                <a:ext uri="{FF2B5EF4-FFF2-40B4-BE49-F238E27FC236}"/>
              </a:extLst>
            </p:cNvPr>
            <p:cNvCxnSpPr>
              <a:cxnSpLocks/>
            </p:cNvCxnSpPr>
            <p:nvPr/>
          </p:nvCxnSpPr>
          <p:spPr>
            <a:xfrm flipH="1">
              <a:off x="340752"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extLst>
            </p:cNvPr>
            <p:cNvCxnSpPr>
              <a:cxnSpLocks/>
            </p:cNvCxnSpPr>
            <p:nvPr/>
          </p:nvCxnSpPr>
          <p:spPr>
            <a:xfrm flipH="1">
              <a:off x="33440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extLst>
            </p:cNvPr>
            <p:cNvCxnSpPr>
              <a:cxnSpLocks/>
            </p:cNvCxnSpPr>
            <p:nvPr/>
          </p:nvCxnSpPr>
          <p:spPr>
            <a:xfrm flipH="1">
              <a:off x="318550"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extLst>
            </p:cNvPr>
            <p:cNvCxnSpPr>
              <a:cxnSpLocks/>
            </p:cNvCxnSpPr>
            <p:nvPr/>
          </p:nvCxnSpPr>
          <p:spPr>
            <a:xfrm flipH="1">
              <a:off x="312206"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extLst>
            </p:cNvPr>
            <p:cNvCxnSpPr>
              <a:cxnSpLocks/>
            </p:cNvCxnSpPr>
            <p:nvPr/>
          </p:nvCxnSpPr>
          <p:spPr>
            <a:xfrm flipH="1">
              <a:off x="324893" y="50626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extLst>
            </p:cNvPr>
            <p:cNvCxnSpPr>
              <a:cxnSpLocks/>
            </p:cNvCxnSpPr>
            <p:nvPr/>
          </p:nvCxnSpPr>
          <p:spPr>
            <a:xfrm flipH="1">
              <a:off x="302691"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extLst>
            </p:cNvPr>
            <p:cNvCxnSpPr>
              <a:cxnSpLocks/>
            </p:cNvCxnSpPr>
            <p:nvPr/>
          </p:nvCxnSpPr>
          <p:spPr>
            <a:xfrm flipH="1">
              <a:off x="291590"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extLst>
            </p:cNvPr>
            <p:cNvCxnSpPr>
              <a:cxnSpLocks/>
            </p:cNvCxnSpPr>
            <p:nvPr/>
          </p:nvCxnSpPr>
          <p:spPr>
            <a:xfrm flipH="1">
              <a:off x="28048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extLst>
            </p:cNvPr>
            <p:cNvSpPr/>
            <p:nvPr/>
          </p:nvSpPr>
          <p:spPr>
            <a:xfrm>
              <a:off x="-19242" y="5062634"/>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490" name="Дуга 1489">
              <a:extLst>
                <a:ext uri="{FF2B5EF4-FFF2-40B4-BE49-F238E27FC236}"/>
              </a:extLst>
            </p:cNvPr>
            <p:cNvSpPr/>
            <p:nvPr/>
          </p:nvSpPr>
          <p:spPr>
            <a:xfrm>
              <a:off x="-22414" y="5110266"/>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491" name="Прямоугольник 1490">
              <a:extLst>
                <a:ext uri="{FF2B5EF4-FFF2-40B4-BE49-F238E27FC236}"/>
              </a:extLst>
            </p:cNvPr>
            <p:cNvSpPr/>
            <p:nvPr/>
          </p:nvSpPr>
          <p:spPr>
            <a:xfrm>
              <a:off x="90184" y="5134082"/>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2" name="Прямоугольник 1491">
              <a:extLst>
                <a:ext uri="{FF2B5EF4-FFF2-40B4-BE49-F238E27FC236}"/>
              </a:extLst>
            </p:cNvPr>
            <p:cNvSpPr/>
            <p:nvPr/>
          </p:nvSpPr>
          <p:spPr>
            <a:xfrm>
              <a:off x="274145" y="5224584"/>
              <a:ext cx="12052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493" name="Прямоугольник 1492">
              <a:extLst>
                <a:ext uri="{FF2B5EF4-FFF2-40B4-BE49-F238E27FC236}"/>
              </a:extLst>
            </p:cNvPr>
            <p:cNvSpPr/>
            <p:nvPr/>
          </p:nvSpPr>
          <p:spPr>
            <a:xfrm>
              <a:off x="274145" y="5369069"/>
              <a:ext cx="120527" cy="100029"/>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494" name="Прямая соединительная линия 1493">
              <a:extLst>
                <a:ext uri="{FF2B5EF4-FFF2-40B4-BE49-F238E27FC236}"/>
              </a:extLst>
            </p:cNvPr>
            <p:cNvCxnSpPr>
              <a:cxnSpLocks/>
            </p:cNvCxnSpPr>
            <p:nvPr/>
          </p:nvCxnSpPr>
          <p:spPr>
            <a:xfrm flipH="1">
              <a:off x="340752"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extLst>
            </p:cNvPr>
            <p:cNvCxnSpPr>
              <a:cxnSpLocks/>
            </p:cNvCxnSpPr>
            <p:nvPr/>
          </p:nvCxnSpPr>
          <p:spPr>
            <a:xfrm flipH="1">
              <a:off x="33440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extLst>
            </p:cNvPr>
            <p:cNvCxnSpPr>
              <a:cxnSpLocks/>
            </p:cNvCxnSpPr>
            <p:nvPr/>
          </p:nvCxnSpPr>
          <p:spPr>
            <a:xfrm flipH="1">
              <a:off x="318550"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extLst>
            </p:cNvPr>
            <p:cNvCxnSpPr>
              <a:cxnSpLocks/>
            </p:cNvCxnSpPr>
            <p:nvPr/>
          </p:nvCxnSpPr>
          <p:spPr>
            <a:xfrm flipH="1">
              <a:off x="312206"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extLst>
            </p:cNvPr>
            <p:cNvCxnSpPr>
              <a:cxnSpLocks/>
            </p:cNvCxnSpPr>
            <p:nvPr/>
          </p:nvCxnSpPr>
          <p:spPr>
            <a:xfrm flipH="1">
              <a:off x="324893" y="52261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extLst>
            </p:cNvPr>
            <p:cNvCxnSpPr>
              <a:cxnSpLocks/>
            </p:cNvCxnSpPr>
            <p:nvPr/>
          </p:nvCxnSpPr>
          <p:spPr>
            <a:xfrm flipH="1">
              <a:off x="302691"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extLst>
            </p:cNvPr>
            <p:cNvCxnSpPr>
              <a:cxnSpLocks/>
            </p:cNvCxnSpPr>
            <p:nvPr/>
          </p:nvCxnSpPr>
          <p:spPr>
            <a:xfrm flipH="1">
              <a:off x="291590"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extLst>
            </p:cNvPr>
            <p:cNvCxnSpPr>
              <a:cxnSpLocks/>
            </p:cNvCxnSpPr>
            <p:nvPr/>
          </p:nvCxnSpPr>
          <p:spPr>
            <a:xfrm flipH="1">
              <a:off x="28048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extLst>
            </p:cNvPr>
            <p:cNvSpPr/>
            <p:nvPr/>
          </p:nvSpPr>
          <p:spPr>
            <a:xfrm>
              <a:off x="-19242" y="5230935"/>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03" name="Дуга 1502">
              <a:extLst>
                <a:ext uri="{FF2B5EF4-FFF2-40B4-BE49-F238E27FC236}"/>
              </a:extLst>
            </p:cNvPr>
            <p:cNvSpPr/>
            <p:nvPr/>
          </p:nvSpPr>
          <p:spPr>
            <a:xfrm>
              <a:off x="-22414" y="52769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04" name="Прямоугольник 1503">
              <a:extLst>
                <a:ext uri="{FF2B5EF4-FFF2-40B4-BE49-F238E27FC236}"/>
              </a:extLst>
            </p:cNvPr>
            <p:cNvSpPr/>
            <p:nvPr/>
          </p:nvSpPr>
          <p:spPr>
            <a:xfrm>
              <a:off x="90184" y="52976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05" name="Прямоугольник 1504">
              <a:extLst>
                <a:ext uri="{FF2B5EF4-FFF2-40B4-BE49-F238E27FC236}"/>
              </a:extLst>
            </p:cNvPr>
            <p:cNvSpPr/>
            <p:nvPr/>
          </p:nvSpPr>
          <p:spPr>
            <a:xfrm>
              <a:off x="274145" y="5380184"/>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06" name="Прямая соединительная линия 1505">
              <a:extLst>
                <a:ext uri="{FF2B5EF4-FFF2-40B4-BE49-F238E27FC236}"/>
              </a:extLst>
            </p:cNvPr>
            <p:cNvCxnSpPr>
              <a:cxnSpLocks/>
            </p:cNvCxnSpPr>
            <p:nvPr/>
          </p:nvCxnSpPr>
          <p:spPr>
            <a:xfrm flipH="1">
              <a:off x="340752"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extLst>
            </p:cNvPr>
            <p:cNvCxnSpPr>
              <a:cxnSpLocks/>
            </p:cNvCxnSpPr>
            <p:nvPr/>
          </p:nvCxnSpPr>
          <p:spPr>
            <a:xfrm flipH="1">
              <a:off x="33440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extLst>
            </p:cNvPr>
            <p:cNvCxnSpPr>
              <a:cxnSpLocks/>
            </p:cNvCxnSpPr>
            <p:nvPr/>
          </p:nvCxnSpPr>
          <p:spPr>
            <a:xfrm flipH="1">
              <a:off x="318550"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extLst>
            </p:cNvPr>
            <p:cNvCxnSpPr>
              <a:cxnSpLocks/>
            </p:cNvCxnSpPr>
            <p:nvPr/>
          </p:nvCxnSpPr>
          <p:spPr>
            <a:xfrm flipH="1">
              <a:off x="312206"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extLst>
            </p:cNvPr>
            <p:cNvCxnSpPr>
              <a:cxnSpLocks/>
            </p:cNvCxnSpPr>
            <p:nvPr/>
          </p:nvCxnSpPr>
          <p:spPr>
            <a:xfrm flipH="1">
              <a:off x="324893" y="53817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extLst>
            </p:cNvPr>
            <p:cNvCxnSpPr>
              <a:cxnSpLocks/>
            </p:cNvCxnSpPr>
            <p:nvPr/>
          </p:nvCxnSpPr>
          <p:spPr>
            <a:xfrm flipH="1">
              <a:off x="302691"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extLst>
            </p:cNvPr>
            <p:cNvCxnSpPr>
              <a:cxnSpLocks/>
            </p:cNvCxnSpPr>
            <p:nvPr/>
          </p:nvCxnSpPr>
          <p:spPr>
            <a:xfrm flipH="1">
              <a:off x="291590"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extLst>
            </p:cNvPr>
            <p:cNvCxnSpPr>
              <a:cxnSpLocks/>
            </p:cNvCxnSpPr>
            <p:nvPr/>
          </p:nvCxnSpPr>
          <p:spPr>
            <a:xfrm flipH="1">
              <a:off x="28048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extLst>
            </p:cNvPr>
            <p:cNvSpPr/>
            <p:nvPr/>
          </p:nvSpPr>
          <p:spPr>
            <a:xfrm>
              <a:off x="-19242" y="5388122"/>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15" name="Дуга 1514">
              <a:extLst>
                <a:ext uri="{FF2B5EF4-FFF2-40B4-BE49-F238E27FC236}"/>
              </a:extLst>
            </p:cNvPr>
            <p:cNvSpPr/>
            <p:nvPr/>
          </p:nvSpPr>
          <p:spPr>
            <a:xfrm>
              <a:off x="-22414" y="5432579"/>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16" name="Прямоугольник 1515">
              <a:extLst>
                <a:ext uri="{FF2B5EF4-FFF2-40B4-BE49-F238E27FC236}"/>
              </a:extLst>
            </p:cNvPr>
            <p:cNvSpPr/>
            <p:nvPr/>
          </p:nvSpPr>
          <p:spPr>
            <a:xfrm>
              <a:off x="90184" y="5453221"/>
              <a:ext cx="114183" cy="46044"/>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7" name="Прямоугольник 1516">
              <a:extLst>
                <a:ext uri="{FF2B5EF4-FFF2-40B4-BE49-F238E27FC236}"/>
              </a:extLst>
            </p:cNvPr>
            <p:cNvSpPr/>
            <p:nvPr/>
          </p:nvSpPr>
          <p:spPr>
            <a:xfrm>
              <a:off x="274145" y="5543722"/>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18" name="Прямоугольник 1517">
              <a:extLst>
                <a:ext uri="{FF2B5EF4-FFF2-40B4-BE49-F238E27FC236}"/>
              </a:extLst>
            </p:cNvPr>
            <p:cNvSpPr/>
            <p:nvPr/>
          </p:nvSpPr>
          <p:spPr>
            <a:xfrm>
              <a:off x="274145" y="5688208"/>
              <a:ext cx="120527" cy="100028"/>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19" name="Прямая соединительная линия 1518">
              <a:extLst>
                <a:ext uri="{FF2B5EF4-FFF2-40B4-BE49-F238E27FC236}"/>
              </a:extLst>
            </p:cNvPr>
            <p:cNvCxnSpPr>
              <a:cxnSpLocks/>
            </p:cNvCxnSpPr>
            <p:nvPr/>
          </p:nvCxnSpPr>
          <p:spPr>
            <a:xfrm flipH="1">
              <a:off x="340752"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extLst>
            </p:cNvPr>
            <p:cNvCxnSpPr>
              <a:cxnSpLocks/>
            </p:cNvCxnSpPr>
            <p:nvPr/>
          </p:nvCxnSpPr>
          <p:spPr>
            <a:xfrm flipH="1">
              <a:off x="33440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extLst>
            </p:cNvPr>
            <p:cNvCxnSpPr>
              <a:cxnSpLocks/>
            </p:cNvCxnSpPr>
            <p:nvPr/>
          </p:nvCxnSpPr>
          <p:spPr>
            <a:xfrm flipH="1">
              <a:off x="318550"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extLst>
            </p:cNvPr>
            <p:cNvCxnSpPr>
              <a:cxnSpLocks/>
            </p:cNvCxnSpPr>
            <p:nvPr/>
          </p:nvCxnSpPr>
          <p:spPr>
            <a:xfrm flipH="1">
              <a:off x="312206"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extLst>
            </p:cNvPr>
            <p:cNvCxnSpPr>
              <a:cxnSpLocks/>
            </p:cNvCxnSpPr>
            <p:nvPr/>
          </p:nvCxnSpPr>
          <p:spPr>
            <a:xfrm flipH="1">
              <a:off x="324893" y="55453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extLst>
            </p:cNvPr>
            <p:cNvCxnSpPr>
              <a:cxnSpLocks/>
            </p:cNvCxnSpPr>
            <p:nvPr/>
          </p:nvCxnSpPr>
          <p:spPr>
            <a:xfrm flipH="1">
              <a:off x="302691"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extLst>
            </p:cNvPr>
            <p:cNvCxnSpPr>
              <a:cxnSpLocks/>
            </p:cNvCxnSpPr>
            <p:nvPr/>
          </p:nvCxnSpPr>
          <p:spPr>
            <a:xfrm flipH="1">
              <a:off x="291590"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extLst>
            </p:cNvPr>
            <p:cNvSpPr/>
            <p:nvPr/>
          </p:nvSpPr>
          <p:spPr>
            <a:xfrm>
              <a:off x="-19242" y="5553248"/>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27" name="Дуга 1526">
              <a:extLst>
                <a:ext uri="{FF2B5EF4-FFF2-40B4-BE49-F238E27FC236}"/>
              </a:extLst>
            </p:cNvPr>
            <p:cNvSpPr/>
            <p:nvPr/>
          </p:nvSpPr>
          <p:spPr>
            <a:xfrm>
              <a:off x="-22414" y="5596118"/>
              <a:ext cx="391712" cy="46044"/>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28" name="Прямоугольник 1527">
              <a:extLst>
                <a:ext uri="{FF2B5EF4-FFF2-40B4-BE49-F238E27FC236}"/>
              </a:extLst>
            </p:cNvPr>
            <p:cNvSpPr/>
            <p:nvPr/>
          </p:nvSpPr>
          <p:spPr>
            <a:xfrm>
              <a:off x="90184" y="5616758"/>
              <a:ext cx="114183" cy="46045"/>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29" name="Прямоугольник 1528">
              <a:extLst>
                <a:ext uri="{FF2B5EF4-FFF2-40B4-BE49-F238E27FC236}"/>
              </a:extLst>
            </p:cNvPr>
            <p:cNvSpPr/>
            <p:nvPr/>
          </p:nvSpPr>
          <p:spPr>
            <a:xfrm>
              <a:off x="274145" y="5699321"/>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30" name="Прямая соединительная линия 1529">
              <a:extLst>
                <a:ext uri="{FF2B5EF4-FFF2-40B4-BE49-F238E27FC236}"/>
              </a:extLst>
            </p:cNvPr>
            <p:cNvCxnSpPr>
              <a:cxnSpLocks/>
            </p:cNvCxnSpPr>
            <p:nvPr/>
          </p:nvCxnSpPr>
          <p:spPr>
            <a:xfrm flipH="1">
              <a:off x="340752"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extLst>
            </p:cNvPr>
            <p:cNvCxnSpPr>
              <a:cxnSpLocks/>
            </p:cNvCxnSpPr>
            <p:nvPr/>
          </p:nvCxnSpPr>
          <p:spPr>
            <a:xfrm flipH="1">
              <a:off x="33440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extLst>
            </p:cNvPr>
            <p:cNvCxnSpPr>
              <a:cxnSpLocks/>
            </p:cNvCxnSpPr>
            <p:nvPr/>
          </p:nvCxnSpPr>
          <p:spPr>
            <a:xfrm flipH="1">
              <a:off x="318550"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extLst>
            </p:cNvPr>
            <p:cNvCxnSpPr>
              <a:cxnSpLocks/>
            </p:cNvCxnSpPr>
            <p:nvPr/>
          </p:nvCxnSpPr>
          <p:spPr>
            <a:xfrm flipH="1">
              <a:off x="312206"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extLst>
            </p:cNvPr>
            <p:cNvCxnSpPr>
              <a:cxnSpLocks/>
            </p:cNvCxnSpPr>
            <p:nvPr/>
          </p:nvCxnSpPr>
          <p:spPr>
            <a:xfrm flipH="1">
              <a:off x="324893" y="570091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extLst>
            </p:cNvPr>
            <p:cNvCxnSpPr>
              <a:cxnSpLocks/>
            </p:cNvCxnSpPr>
            <p:nvPr/>
          </p:nvCxnSpPr>
          <p:spPr>
            <a:xfrm flipH="1">
              <a:off x="302691"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extLst>
            </p:cNvPr>
            <p:cNvCxnSpPr>
              <a:cxnSpLocks/>
            </p:cNvCxnSpPr>
            <p:nvPr/>
          </p:nvCxnSpPr>
          <p:spPr>
            <a:xfrm flipH="1">
              <a:off x="291590"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extLst>
            </p:cNvPr>
            <p:cNvSpPr/>
            <p:nvPr/>
          </p:nvSpPr>
          <p:spPr>
            <a:xfrm>
              <a:off x="-19242" y="5704085"/>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38" name="Дуга 1537">
              <a:extLst>
                <a:ext uri="{FF2B5EF4-FFF2-40B4-BE49-F238E27FC236}"/>
              </a:extLst>
            </p:cNvPr>
            <p:cNvSpPr/>
            <p:nvPr/>
          </p:nvSpPr>
          <p:spPr>
            <a:xfrm>
              <a:off x="-22414" y="5751718"/>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39" name="Прямоугольник 1538">
              <a:extLst>
                <a:ext uri="{FF2B5EF4-FFF2-40B4-BE49-F238E27FC236}"/>
              </a:extLst>
            </p:cNvPr>
            <p:cNvSpPr/>
            <p:nvPr/>
          </p:nvSpPr>
          <p:spPr>
            <a:xfrm>
              <a:off x="90184" y="5772358"/>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40" name="Прямоугольник 1539">
              <a:extLst>
                <a:ext uri="{FF2B5EF4-FFF2-40B4-BE49-F238E27FC236}"/>
              </a:extLst>
            </p:cNvPr>
            <p:cNvSpPr/>
            <p:nvPr/>
          </p:nvSpPr>
          <p:spPr>
            <a:xfrm>
              <a:off x="274145" y="58628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41" name="Прямая соединительная линия 1540">
              <a:extLst>
                <a:ext uri="{FF2B5EF4-FFF2-40B4-BE49-F238E27FC236}"/>
              </a:extLst>
            </p:cNvPr>
            <p:cNvCxnSpPr>
              <a:cxnSpLocks/>
            </p:cNvCxnSpPr>
            <p:nvPr/>
          </p:nvCxnSpPr>
          <p:spPr>
            <a:xfrm flipH="1">
              <a:off x="340752"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extLst>
            </p:cNvPr>
            <p:cNvCxnSpPr>
              <a:cxnSpLocks/>
            </p:cNvCxnSpPr>
            <p:nvPr/>
          </p:nvCxnSpPr>
          <p:spPr>
            <a:xfrm flipH="1">
              <a:off x="33440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extLst>
            </p:cNvPr>
            <p:cNvCxnSpPr>
              <a:cxnSpLocks/>
            </p:cNvCxnSpPr>
            <p:nvPr/>
          </p:nvCxnSpPr>
          <p:spPr>
            <a:xfrm flipH="1">
              <a:off x="318550"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extLst>
            </p:cNvPr>
            <p:cNvCxnSpPr>
              <a:cxnSpLocks/>
            </p:cNvCxnSpPr>
            <p:nvPr/>
          </p:nvCxnSpPr>
          <p:spPr>
            <a:xfrm flipH="1">
              <a:off x="312206"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extLst>
            </p:cNvPr>
            <p:cNvCxnSpPr>
              <a:cxnSpLocks/>
            </p:cNvCxnSpPr>
            <p:nvPr/>
          </p:nvCxnSpPr>
          <p:spPr>
            <a:xfrm flipH="1">
              <a:off x="324893" y="586444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extLst>
            </p:cNvPr>
            <p:cNvCxnSpPr>
              <a:cxnSpLocks/>
            </p:cNvCxnSpPr>
            <p:nvPr/>
          </p:nvCxnSpPr>
          <p:spPr>
            <a:xfrm flipH="1">
              <a:off x="302691"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extLst>
            </p:cNvPr>
            <p:cNvCxnSpPr>
              <a:cxnSpLocks/>
            </p:cNvCxnSpPr>
            <p:nvPr/>
          </p:nvCxnSpPr>
          <p:spPr>
            <a:xfrm flipH="1">
              <a:off x="291590"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extLst>
            </p:cNvPr>
            <p:cNvSpPr/>
            <p:nvPr/>
          </p:nvSpPr>
          <p:spPr>
            <a:xfrm>
              <a:off x="-19242" y="58676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49" name="Дуга 1548">
              <a:extLst>
                <a:ext uri="{FF2B5EF4-FFF2-40B4-BE49-F238E27FC236}"/>
              </a:extLst>
            </p:cNvPr>
            <p:cNvSpPr/>
            <p:nvPr/>
          </p:nvSpPr>
          <p:spPr>
            <a:xfrm>
              <a:off x="-22414" y="59120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50" name="Прямоугольник 1549">
              <a:extLst>
                <a:ext uri="{FF2B5EF4-FFF2-40B4-BE49-F238E27FC236}"/>
              </a:extLst>
            </p:cNvPr>
            <p:cNvSpPr/>
            <p:nvPr/>
          </p:nvSpPr>
          <p:spPr>
            <a:xfrm>
              <a:off x="90184" y="5935897"/>
              <a:ext cx="114183" cy="44457"/>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51" name="Прямоугольник 1550">
              <a:extLst>
                <a:ext uri="{FF2B5EF4-FFF2-40B4-BE49-F238E27FC236}"/>
              </a:extLst>
            </p:cNvPr>
            <p:cNvSpPr/>
            <p:nvPr/>
          </p:nvSpPr>
          <p:spPr>
            <a:xfrm>
              <a:off x="274145" y="6018460"/>
              <a:ext cx="12052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52" name="Прямая соединительная линия 1551">
              <a:extLst>
                <a:ext uri="{FF2B5EF4-FFF2-40B4-BE49-F238E27FC236}"/>
              </a:extLst>
            </p:cNvPr>
            <p:cNvCxnSpPr>
              <a:cxnSpLocks/>
            </p:cNvCxnSpPr>
            <p:nvPr/>
          </p:nvCxnSpPr>
          <p:spPr>
            <a:xfrm flipH="1">
              <a:off x="340752"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extLst>
            </p:cNvPr>
            <p:cNvCxnSpPr>
              <a:cxnSpLocks/>
            </p:cNvCxnSpPr>
            <p:nvPr/>
          </p:nvCxnSpPr>
          <p:spPr>
            <a:xfrm flipH="1">
              <a:off x="33440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extLst>
            </p:cNvPr>
            <p:cNvCxnSpPr>
              <a:cxnSpLocks/>
            </p:cNvCxnSpPr>
            <p:nvPr/>
          </p:nvCxnSpPr>
          <p:spPr>
            <a:xfrm flipH="1">
              <a:off x="318550"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extLst>
            </p:cNvPr>
            <p:cNvCxnSpPr>
              <a:cxnSpLocks/>
            </p:cNvCxnSpPr>
            <p:nvPr/>
          </p:nvCxnSpPr>
          <p:spPr>
            <a:xfrm flipH="1">
              <a:off x="312206"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extLst>
            </p:cNvPr>
            <p:cNvCxnSpPr>
              <a:cxnSpLocks/>
            </p:cNvCxnSpPr>
            <p:nvPr/>
          </p:nvCxnSpPr>
          <p:spPr>
            <a:xfrm flipH="1">
              <a:off x="324893" y="60200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extLst>
            </p:cNvPr>
            <p:cNvCxnSpPr>
              <a:cxnSpLocks/>
            </p:cNvCxnSpPr>
            <p:nvPr/>
          </p:nvCxnSpPr>
          <p:spPr>
            <a:xfrm flipH="1">
              <a:off x="302691"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extLst>
            </p:cNvPr>
            <p:cNvCxnSpPr>
              <a:cxnSpLocks/>
            </p:cNvCxnSpPr>
            <p:nvPr/>
          </p:nvCxnSpPr>
          <p:spPr>
            <a:xfrm flipH="1">
              <a:off x="291590"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extLst>
            </p:cNvPr>
            <p:cNvCxnSpPr>
              <a:cxnSpLocks/>
            </p:cNvCxnSpPr>
            <p:nvPr/>
          </p:nvCxnSpPr>
          <p:spPr>
            <a:xfrm flipH="1">
              <a:off x="28048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extLst>
            </p:cNvPr>
            <p:cNvSpPr/>
            <p:nvPr/>
          </p:nvSpPr>
          <p:spPr>
            <a:xfrm>
              <a:off x="-19242" y="6023223"/>
              <a:ext cx="390126" cy="46045"/>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61" name="Дуга 1560">
              <a:extLst>
                <a:ext uri="{FF2B5EF4-FFF2-40B4-BE49-F238E27FC236}"/>
              </a:extLst>
            </p:cNvPr>
            <p:cNvSpPr/>
            <p:nvPr/>
          </p:nvSpPr>
          <p:spPr>
            <a:xfrm>
              <a:off x="-22414" y="6067680"/>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62" name="Прямоугольник 1561">
              <a:extLst>
                <a:ext uri="{FF2B5EF4-FFF2-40B4-BE49-F238E27FC236}"/>
              </a:extLst>
            </p:cNvPr>
            <p:cNvSpPr/>
            <p:nvPr/>
          </p:nvSpPr>
          <p:spPr>
            <a:xfrm>
              <a:off x="90184" y="6080382"/>
              <a:ext cx="114183" cy="46045"/>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3" name="Прямая соединительная линия 1562">
              <a:extLst>
                <a:ext uri="{FF2B5EF4-FFF2-40B4-BE49-F238E27FC236}"/>
              </a:extLst>
            </p:cNvPr>
            <p:cNvCxnSpPr>
              <a:cxnSpLocks/>
            </p:cNvCxnSpPr>
            <p:nvPr/>
          </p:nvCxnSpPr>
          <p:spPr>
            <a:xfrm flipH="1">
              <a:off x="340752"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65" name="Прямая соединительная линия 1564">
              <a:extLst>
                <a:ext uri="{FF2B5EF4-FFF2-40B4-BE49-F238E27FC236}"/>
              </a:extLst>
            </p:cNvPr>
            <p:cNvCxnSpPr>
              <a:cxnSpLocks/>
            </p:cNvCxnSpPr>
            <p:nvPr/>
          </p:nvCxnSpPr>
          <p:spPr>
            <a:xfrm flipH="1">
              <a:off x="33440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extLst>
            </p:cNvPr>
            <p:cNvCxnSpPr>
              <a:cxnSpLocks/>
            </p:cNvCxnSpPr>
            <p:nvPr/>
          </p:nvCxnSpPr>
          <p:spPr>
            <a:xfrm flipH="1">
              <a:off x="318550"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extLst>
            </p:cNvPr>
            <p:cNvCxnSpPr>
              <a:cxnSpLocks/>
            </p:cNvCxnSpPr>
            <p:nvPr/>
          </p:nvCxnSpPr>
          <p:spPr>
            <a:xfrm flipH="1">
              <a:off x="312206"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extLst>
            </p:cNvPr>
            <p:cNvCxnSpPr>
              <a:cxnSpLocks/>
            </p:cNvCxnSpPr>
            <p:nvPr/>
          </p:nvCxnSpPr>
          <p:spPr>
            <a:xfrm flipH="1">
              <a:off x="324893" y="61835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extLst>
            </p:cNvPr>
            <p:cNvCxnSpPr>
              <a:cxnSpLocks/>
            </p:cNvCxnSpPr>
            <p:nvPr/>
          </p:nvCxnSpPr>
          <p:spPr>
            <a:xfrm flipH="1">
              <a:off x="302691"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extLst>
            </p:cNvPr>
            <p:cNvCxnSpPr>
              <a:cxnSpLocks/>
            </p:cNvCxnSpPr>
            <p:nvPr/>
          </p:nvCxnSpPr>
          <p:spPr>
            <a:xfrm flipH="1">
              <a:off x="291590"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extLst>
            </p:cNvPr>
            <p:cNvCxnSpPr>
              <a:cxnSpLocks/>
            </p:cNvCxnSpPr>
            <p:nvPr/>
          </p:nvCxnSpPr>
          <p:spPr>
            <a:xfrm flipH="1">
              <a:off x="28048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extLst>
            </p:cNvPr>
            <p:cNvSpPr/>
            <p:nvPr/>
          </p:nvSpPr>
          <p:spPr>
            <a:xfrm>
              <a:off x="-19242" y="6189937"/>
              <a:ext cx="390126" cy="44457"/>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73" name="Дуга 1572">
              <a:extLst>
                <a:ext uri="{FF2B5EF4-FFF2-40B4-BE49-F238E27FC236}"/>
              </a:extLst>
            </p:cNvPr>
            <p:cNvSpPr/>
            <p:nvPr/>
          </p:nvSpPr>
          <p:spPr>
            <a:xfrm>
              <a:off x="-22414" y="6234394"/>
              <a:ext cx="391712" cy="44457"/>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74" name="Прямоугольник 1573">
              <a:extLst>
                <a:ext uri="{FF2B5EF4-FFF2-40B4-BE49-F238E27FC236}"/>
              </a:extLst>
            </p:cNvPr>
            <p:cNvSpPr/>
            <p:nvPr/>
          </p:nvSpPr>
          <p:spPr>
            <a:xfrm>
              <a:off x="90184" y="6255034"/>
              <a:ext cx="114183" cy="44457"/>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575" name="Прямоугольник 1574">
              <a:extLst>
                <a:ext uri="{FF2B5EF4-FFF2-40B4-BE49-F238E27FC236}"/>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576" name="Прямая соединительная линия 1575">
              <a:extLst>
                <a:ext uri="{FF2B5EF4-FFF2-40B4-BE49-F238E27FC236}"/>
              </a:extLst>
            </p:cNvPr>
            <p:cNvCxnSpPr>
              <a:cxnSpLocks/>
            </p:cNvCxnSpPr>
            <p:nvPr/>
          </p:nvCxnSpPr>
          <p:spPr>
            <a:xfrm flipH="1">
              <a:off x="340752"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extLst>
            </p:cNvPr>
            <p:cNvCxnSpPr>
              <a:cxnSpLocks/>
            </p:cNvCxnSpPr>
            <p:nvPr/>
          </p:nvCxnSpPr>
          <p:spPr>
            <a:xfrm flipH="1">
              <a:off x="33440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extLst>
            </p:cNvPr>
            <p:cNvCxnSpPr>
              <a:cxnSpLocks/>
            </p:cNvCxnSpPr>
            <p:nvPr/>
          </p:nvCxnSpPr>
          <p:spPr>
            <a:xfrm flipH="1">
              <a:off x="318550"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extLst>
            </p:cNvPr>
            <p:cNvCxnSpPr>
              <a:cxnSpLocks/>
            </p:cNvCxnSpPr>
            <p:nvPr/>
          </p:nvCxnSpPr>
          <p:spPr>
            <a:xfrm flipH="1">
              <a:off x="312206"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extLst>
            </p:cNvPr>
            <p:cNvCxnSpPr>
              <a:cxnSpLocks/>
            </p:cNvCxnSpPr>
            <p:nvPr/>
          </p:nvCxnSpPr>
          <p:spPr>
            <a:xfrm flipH="1">
              <a:off x="324893" y="633918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extLst>
            </p:cNvPr>
            <p:cNvCxnSpPr>
              <a:cxnSpLocks/>
            </p:cNvCxnSpPr>
            <p:nvPr/>
          </p:nvCxnSpPr>
          <p:spPr>
            <a:xfrm flipH="1">
              <a:off x="302691"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extLst>
            </p:cNvPr>
            <p:cNvCxnSpPr>
              <a:cxnSpLocks/>
            </p:cNvCxnSpPr>
            <p:nvPr/>
          </p:nvCxnSpPr>
          <p:spPr>
            <a:xfrm flipH="1">
              <a:off x="291590"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extLst>
            </p:cNvPr>
            <p:cNvCxnSpPr>
              <a:cxnSpLocks/>
            </p:cNvCxnSpPr>
            <p:nvPr/>
          </p:nvCxnSpPr>
          <p:spPr>
            <a:xfrm flipH="1">
              <a:off x="28048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extLst>
            </p:cNvPr>
            <p:cNvSpPr/>
            <p:nvPr/>
          </p:nvSpPr>
          <p:spPr>
            <a:xfrm>
              <a:off x="-19242" y="6342361"/>
              <a:ext cx="390126" cy="46044"/>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585" name="Дуга 1584">
              <a:extLst>
                <a:ext uri="{FF2B5EF4-FFF2-40B4-BE49-F238E27FC236}"/>
              </a:extLst>
            </p:cNvPr>
            <p:cNvSpPr/>
            <p:nvPr/>
          </p:nvSpPr>
          <p:spPr>
            <a:xfrm>
              <a:off x="-22414" y="6388405"/>
              <a:ext cx="391712" cy="46045"/>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586" name="Прямоугольник 1585">
              <a:extLst>
                <a:ext uri="{FF2B5EF4-FFF2-40B4-BE49-F238E27FC236}"/>
              </a:extLst>
            </p:cNvPr>
            <p:cNvSpPr/>
            <p:nvPr/>
          </p:nvSpPr>
          <p:spPr>
            <a:xfrm>
              <a:off x="90184" y="6409047"/>
              <a:ext cx="114183" cy="46044"/>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0490" name="TextBox 473"/>
          <p:cNvSpPr txBox="1">
            <a:spLocks noChangeArrowheads="1"/>
          </p:cNvSpPr>
          <p:nvPr/>
        </p:nvSpPr>
        <p:spPr bwMode="auto">
          <a:xfrm>
            <a:off x="1355725" y="2162175"/>
            <a:ext cx="3627438" cy="2647950"/>
          </a:xfrm>
          <a:prstGeom prst="rect">
            <a:avLst/>
          </a:prstGeom>
          <a:noFill/>
          <a:ln w="9525">
            <a:noFill/>
            <a:miter lim="800000"/>
            <a:headEnd/>
            <a:tailEnd/>
          </a:ln>
        </p:spPr>
        <p:txBody>
          <a:bodyPr>
            <a:spAutoFit/>
          </a:bodyPr>
          <a:lstStyle/>
          <a:p>
            <a:r>
              <a:rPr lang="uk-UA" sz="16600">
                <a:solidFill>
                  <a:srgbClr val="FFDD00"/>
                </a:solidFill>
                <a:latin typeface="Arial Black" pitchFamily="34" charset="0"/>
                <a:ea typeface="Open Sans Extrabold"/>
                <a:cs typeface="Open Sans Extrabold"/>
              </a:rPr>
              <a:t>03</a:t>
            </a:r>
            <a:endParaRPr lang="en-US" sz="16600">
              <a:solidFill>
                <a:srgbClr val="FFDD00"/>
              </a:solidFill>
              <a:latin typeface="Arial Black" pitchFamily="34" charset="0"/>
              <a:ea typeface="Open Sans Extrabold"/>
              <a:cs typeface="Open Sans Extrabold"/>
            </a:endParaRPr>
          </a:p>
        </p:txBody>
      </p:sp>
      <p:sp>
        <p:nvSpPr>
          <p:cNvPr id="475" name="Прямоугольник 474">
            <a:extLst>
              <a:ext uri="{FF2B5EF4-FFF2-40B4-BE49-F238E27FC236}"/>
            </a:extLst>
          </p:cNvPr>
          <p:cNvSpPr/>
          <p:nvPr/>
        </p:nvSpPr>
        <p:spPr>
          <a:xfrm>
            <a:off x="5229225" y="2481263"/>
            <a:ext cx="68263" cy="2009775"/>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20492" name="TextBox 475"/>
          <p:cNvSpPr txBox="1">
            <a:spLocks noChangeArrowheads="1"/>
          </p:cNvSpPr>
          <p:nvPr/>
        </p:nvSpPr>
        <p:spPr bwMode="auto">
          <a:xfrm>
            <a:off x="5934075" y="2841625"/>
            <a:ext cx="5438775" cy="1289050"/>
          </a:xfrm>
          <a:prstGeom prst="rect">
            <a:avLst/>
          </a:prstGeom>
          <a:noFill/>
          <a:ln w="9525">
            <a:noFill/>
            <a:miter lim="800000"/>
            <a:headEnd/>
            <a:tailEnd/>
          </a:ln>
        </p:spPr>
        <p:txBody>
          <a:bodyPr>
            <a:spAutoFit/>
          </a:bodyPr>
          <a:lstStyle/>
          <a:p>
            <a:pPr>
              <a:lnSpc>
                <a:spcPct val="80000"/>
              </a:lnSpc>
            </a:pPr>
            <a:r>
              <a:rPr lang="uk-UA" sz="4800">
                <a:solidFill>
                  <a:schemeClr val="bg1"/>
                </a:solidFill>
                <a:latin typeface="Arial Black" pitchFamily="34" charset="0"/>
              </a:rPr>
              <a:t>Безпечні вулиці</a:t>
            </a:r>
          </a:p>
        </p:txBody>
      </p:sp>
    </p:spTree>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pic>
        <p:nvPicPr>
          <p:cNvPr id="569" name="Рисунок 568">
            <a:extLst>
              <a:ext uri="{FF2B5EF4-FFF2-40B4-BE49-F238E27FC236}"/>
            </a:extLst>
          </p:cNvPr>
          <p:cNvPicPr>
            <a:picLocks noChangeAspect="1"/>
          </p:cNvPicPr>
          <p:nvPr/>
        </p:nvPicPr>
        <p:blipFill rotWithShape="1">
          <a:blip r:embed="rId2" cstate="print"/>
          <a:srcRect l="10542" r="12188"/>
          <a:stretch/>
        </p:blipFill>
        <p:spPr>
          <a:xfrm>
            <a:off x="4248612" y="1660081"/>
            <a:ext cx="3814547" cy="851592"/>
          </a:xfrm>
          <a:prstGeom prst="leftArrow">
            <a:avLst>
              <a:gd name="adj1" fmla="val 100000"/>
              <a:gd name="adj2" fmla="val 56309"/>
            </a:avLst>
          </a:prstGeom>
        </p:spPr>
      </p:pic>
      <p:sp>
        <p:nvSpPr>
          <p:cNvPr id="132" name="Прямоугольник 131">
            <a:extLst>
              <a:ext uri="{FF2B5EF4-FFF2-40B4-BE49-F238E27FC236}"/>
            </a:extLst>
          </p:cNvPr>
          <p:cNvSpPr/>
          <p:nvPr/>
        </p:nvSpPr>
        <p:spPr>
          <a:xfrm>
            <a:off x="7964488" y="206375"/>
            <a:ext cx="3605212" cy="3101975"/>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pic>
        <p:nvPicPr>
          <p:cNvPr id="570" name="Рисунок 569">
            <a:extLst>
              <a:ext uri="{FF2B5EF4-FFF2-40B4-BE49-F238E27FC236}"/>
            </a:extLst>
          </p:cNvPr>
          <p:cNvPicPr>
            <a:picLocks noChangeAspect="1"/>
          </p:cNvPicPr>
          <p:nvPr/>
        </p:nvPicPr>
        <p:blipFill rotWithShape="1">
          <a:blip r:embed="rId2" cstate="print"/>
          <a:srcRect l="10542" r="12188"/>
          <a:stretch/>
        </p:blipFill>
        <p:spPr>
          <a:xfrm>
            <a:off x="4248612" y="4648528"/>
            <a:ext cx="3814547" cy="851592"/>
          </a:xfrm>
          <a:prstGeom prst="leftArrow">
            <a:avLst>
              <a:gd name="adj1" fmla="val 100000"/>
              <a:gd name="adj2" fmla="val 56309"/>
            </a:avLst>
          </a:prstGeom>
        </p:spPr>
      </p:pic>
      <p:grpSp>
        <p:nvGrpSpPr>
          <p:cNvPr id="21515"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21516" name="Прямоугольник 551"/>
          <p:cNvSpPr>
            <a:spLocks noChangeArrowheads="1"/>
          </p:cNvSpPr>
          <p:nvPr/>
        </p:nvSpPr>
        <p:spPr bwMode="auto">
          <a:xfrm>
            <a:off x="7972425" y="3308350"/>
            <a:ext cx="3602038" cy="3286125"/>
          </a:xfrm>
          <a:prstGeom prst="rect">
            <a:avLst/>
          </a:prstGeom>
          <a:solidFill>
            <a:srgbClr val="FFDD00"/>
          </a:solidFill>
          <a:ln w="4933">
            <a:noFill/>
            <a:miter lim="800000"/>
            <a:headEnd/>
            <a:tailEnd/>
          </a:ln>
        </p:spPr>
        <p:txBody>
          <a:bodyPr anchor="ctr"/>
          <a:lstStyle/>
          <a:p>
            <a:endParaRPr lang="ru-RU">
              <a:latin typeface="Calibri" pitchFamily="34" charset="0"/>
            </a:endParaRPr>
          </a:p>
        </p:txBody>
      </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Безпечні вулиці</a:t>
            </a:r>
          </a:p>
        </p:txBody>
      </p:sp>
      <p:grpSp>
        <p:nvGrpSpPr>
          <p:cNvPr id="21518"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1519" name="TextBox 612"/>
          <p:cNvSpPr txBox="1">
            <a:spLocks noChangeArrowheads="1"/>
          </p:cNvSpPr>
          <p:nvPr/>
        </p:nvSpPr>
        <p:spPr bwMode="auto">
          <a:xfrm>
            <a:off x="1665288" y="3144838"/>
            <a:ext cx="1162050"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ХУЛІГАНСТВО</a:t>
            </a:r>
            <a:endParaRPr lang="en-US" sz="1200" b="1">
              <a:solidFill>
                <a:srgbClr val="0C183B"/>
              </a:solidFill>
              <a:latin typeface="Calibri" pitchFamily="34" charset="0"/>
            </a:endParaRPr>
          </a:p>
        </p:txBody>
      </p:sp>
      <p:sp>
        <p:nvSpPr>
          <p:cNvPr id="622" name="TextBox 621">
            <a:extLst>
              <a:ext uri="{FF2B5EF4-FFF2-40B4-BE49-F238E27FC236}"/>
            </a:extLst>
          </p:cNvPr>
          <p:cNvSpPr txBox="1"/>
          <p:nvPr/>
        </p:nvSpPr>
        <p:spPr>
          <a:xfrm>
            <a:off x="8061325" y="973138"/>
            <a:ext cx="3597275" cy="2032000"/>
          </a:xfrm>
          <a:prstGeom prst="rect">
            <a:avLst/>
          </a:prstGeom>
          <a:noFill/>
        </p:spPr>
        <p:txBody>
          <a:bodyPr>
            <a:spAutoFit/>
          </a:bodyPr>
          <a:lstStyle/>
          <a:p>
            <a:pPr fontAlgn="auto">
              <a:spcBef>
                <a:spcPts val="0"/>
              </a:spcBef>
              <a:spcAft>
                <a:spcPts val="0"/>
              </a:spcAft>
              <a:defRPr/>
            </a:pPr>
            <a:r>
              <a:rPr lang="uk-UA" sz="1400" dirty="0">
                <a:solidFill>
                  <a:schemeClr val="bg1"/>
                </a:solidFill>
                <a:latin typeface="+mj-lt"/>
                <a:cs typeface="+mn-cs"/>
              </a:rPr>
              <a:t>Фактори ризику для жертв:</a:t>
            </a:r>
          </a:p>
          <a:p>
            <a:pPr fontAlgn="auto">
              <a:spcBef>
                <a:spcPts val="0"/>
              </a:spcBef>
              <a:spcAft>
                <a:spcPts val="0"/>
              </a:spcAft>
              <a:defRPr/>
            </a:pPr>
            <a:endParaRPr lang="uk-UA" sz="1400" dirty="0">
              <a:solidFill>
                <a:schemeClr val="bg1"/>
              </a:solidFill>
              <a:latin typeface="+mj-lt"/>
              <a:cs typeface="+mn-cs"/>
            </a:endParaRPr>
          </a:p>
          <a:p>
            <a:pPr fontAlgn="auto">
              <a:spcBef>
                <a:spcPts val="0"/>
              </a:spcBef>
              <a:spcAft>
                <a:spcPts val="0"/>
              </a:spcAft>
              <a:defRPr/>
            </a:pPr>
            <a:r>
              <a:rPr lang="uk-UA" sz="1400" dirty="0">
                <a:solidFill>
                  <a:schemeClr val="bg1"/>
                </a:solidFill>
                <a:latin typeface="+mj-lt"/>
                <a:cs typeface="+mn-cs"/>
              </a:rPr>
              <a:t>-Стан алкогольного сп'яніння;</a:t>
            </a:r>
          </a:p>
          <a:p>
            <a:pPr fontAlgn="auto">
              <a:spcBef>
                <a:spcPts val="0"/>
              </a:spcBef>
              <a:spcAft>
                <a:spcPts val="0"/>
              </a:spcAft>
              <a:defRPr/>
            </a:pPr>
            <a:endParaRPr lang="uk-UA" sz="1400" dirty="0">
              <a:solidFill>
                <a:schemeClr val="bg1"/>
              </a:solidFill>
              <a:latin typeface="+mj-lt"/>
              <a:cs typeface="+mn-cs"/>
            </a:endParaRPr>
          </a:p>
          <a:p>
            <a:pPr fontAlgn="auto">
              <a:spcBef>
                <a:spcPts val="0"/>
              </a:spcBef>
              <a:spcAft>
                <a:spcPts val="0"/>
              </a:spcAft>
              <a:defRPr/>
            </a:pPr>
            <a:r>
              <a:rPr lang="ru-RU" sz="1400" dirty="0">
                <a:solidFill>
                  <a:schemeClr val="bg1"/>
                </a:solidFill>
                <a:latin typeface="+mj-lt"/>
                <a:cs typeface="+mn-cs"/>
              </a:rPr>
              <a:t>-</a:t>
            </a:r>
            <a:r>
              <a:rPr lang="uk-UA" sz="1400" dirty="0">
                <a:solidFill>
                  <a:schemeClr val="bg1"/>
                </a:solidFill>
                <a:latin typeface="+mj-lt"/>
                <a:cs typeface="+mn-cs"/>
              </a:rPr>
              <a:t>Рухався сам в темний час доби в слабо освітленому місці</a:t>
            </a:r>
          </a:p>
          <a:p>
            <a:pPr fontAlgn="auto">
              <a:spcBef>
                <a:spcPts val="0"/>
              </a:spcBef>
              <a:spcAft>
                <a:spcPts val="0"/>
              </a:spcAft>
              <a:defRPr/>
            </a:pPr>
            <a:endParaRPr lang="ru-RU" sz="1400" dirty="0">
              <a:solidFill>
                <a:schemeClr val="bg1"/>
              </a:solidFill>
              <a:latin typeface="+mj-lt"/>
              <a:cs typeface="+mn-cs"/>
            </a:endParaRPr>
          </a:p>
          <a:p>
            <a:pPr fontAlgn="auto">
              <a:spcBef>
                <a:spcPts val="0"/>
              </a:spcBef>
              <a:spcAft>
                <a:spcPts val="0"/>
              </a:spcAft>
              <a:defRPr/>
            </a:pPr>
            <a:r>
              <a:rPr lang="ru-RU" sz="1400" dirty="0">
                <a:solidFill>
                  <a:schemeClr val="bg1"/>
                </a:solidFill>
                <a:latin typeface="+mj-lt"/>
                <a:cs typeface="+mn-cs"/>
              </a:rPr>
              <a:t>-</a:t>
            </a:r>
            <a:r>
              <a:rPr lang="uk-UA" sz="1400" dirty="0">
                <a:solidFill>
                  <a:schemeClr val="bg1"/>
                </a:solidFill>
                <a:latin typeface="+mj-lt"/>
                <a:cs typeface="+mn-cs"/>
              </a:rPr>
              <a:t>Мав при собі, або випадково демонстрував гроші, або коштовні речі</a:t>
            </a:r>
          </a:p>
        </p:txBody>
      </p:sp>
      <p:sp>
        <p:nvSpPr>
          <p:cNvPr id="21521" name="TextBox 622"/>
          <p:cNvSpPr txBox="1">
            <a:spLocks noChangeArrowheads="1"/>
          </p:cNvSpPr>
          <p:nvPr/>
        </p:nvSpPr>
        <p:spPr bwMode="auto">
          <a:xfrm>
            <a:off x="8008938" y="619125"/>
            <a:ext cx="3319462" cy="339725"/>
          </a:xfrm>
          <a:prstGeom prst="rect">
            <a:avLst/>
          </a:prstGeom>
          <a:noFill/>
          <a:ln w="9525">
            <a:noFill/>
            <a:miter lim="800000"/>
            <a:headEnd/>
            <a:tailEnd/>
          </a:ln>
        </p:spPr>
        <p:txBody>
          <a:bodyPr>
            <a:spAutoFit/>
          </a:bodyPr>
          <a:lstStyle/>
          <a:p>
            <a:r>
              <a:rPr lang="uk-UA" sz="1600" b="1">
                <a:solidFill>
                  <a:schemeClr val="bg1"/>
                </a:solidFill>
              </a:rPr>
              <a:t>Хто жертви?</a:t>
            </a:r>
          </a:p>
        </p:txBody>
      </p:sp>
      <p:sp>
        <p:nvSpPr>
          <p:cNvPr id="21522" name="TextBox 552"/>
          <p:cNvSpPr txBox="1">
            <a:spLocks noChangeArrowheads="1"/>
          </p:cNvSpPr>
          <p:nvPr/>
        </p:nvSpPr>
        <p:spPr bwMode="auto">
          <a:xfrm>
            <a:off x="8101013" y="3840163"/>
            <a:ext cx="3486150" cy="1384300"/>
          </a:xfrm>
          <a:prstGeom prst="rect">
            <a:avLst/>
          </a:prstGeom>
          <a:noFill/>
          <a:ln w="9525">
            <a:noFill/>
            <a:miter lim="800000"/>
            <a:headEnd/>
            <a:tailEnd/>
          </a:ln>
        </p:spPr>
        <p:txBody>
          <a:bodyPr>
            <a:spAutoFit/>
          </a:bodyPr>
          <a:lstStyle/>
          <a:p>
            <a:r>
              <a:rPr lang="en-US" sz="1400">
                <a:solidFill>
                  <a:srgbClr val="0C183B"/>
                </a:solidFill>
                <a:latin typeface="Calibri" pitchFamily="34" charset="0"/>
              </a:rPr>
              <a:t>T</a:t>
            </a:r>
            <a:r>
              <a:rPr lang="uk-UA" sz="1400">
                <a:solidFill>
                  <a:srgbClr val="0C183B"/>
                </a:solidFill>
                <a:latin typeface="Calibri" pitchFamily="34" charset="0"/>
              </a:rPr>
              <a:t>иповий злочинець:</a:t>
            </a:r>
          </a:p>
          <a:p>
            <a:endParaRPr lang="uk-UA" sz="1400">
              <a:solidFill>
                <a:srgbClr val="0C183B"/>
              </a:solidFill>
              <a:latin typeface="Calibri" pitchFamily="34" charset="0"/>
            </a:endParaRPr>
          </a:p>
          <a:p>
            <a:r>
              <a:rPr lang="uk-UA" sz="1400">
                <a:solidFill>
                  <a:srgbClr val="0C183B"/>
                </a:solidFill>
                <a:latin typeface="Calibri" pitchFamily="34" charset="0"/>
              </a:rPr>
              <a:t>- не працює;</a:t>
            </a:r>
          </a:p>
          <a:p>
            <a:r>
              <a:rPr lang="ru-RU" sz="1400">
                <a:solidFill>
                  <a:srgbClr val="0C183B"/>
                </a:solidFill>
                <a:latin typeface="Calibri" pitchFamily="34" charset="0"/>
              </a:rPr>
              <a:t>- </a:t>
            </a:r>
            <a:r>
              <a:rPr lang="uk-UA" sz="1400">
                <a:solidFill>
                  <a:srgbClr val="0C183B"/>
                </a:solidFill>
                <a:latin typeface="Calibri" pitchFamily="34" charset="0"/>
              </a:rPr>
              <a:t>зловживає алкоголем, наркотиками;</a:t>
            </a:r>
          </a:p>
          <a:p>
            <a:r>
              <a:rPr lang="ru-RU" sz="1400">
                <a:solidFill>
                  <a:srgbClr val="0C183B"/>
                </a:solidFill>
                <a:latin typeface="Calibri" pitchFamily="34" charset="0"/>
              </a:rPr>
              <a:t>- </a:t>
            </a:r>
            <a:r>
              <a:rPr lang="uk-UA" sz="1400">
                <a:solidFill>
                  <a:srgbClr val="0C183B"/>
                </a:solidFill>
                <a:latin typeface="Calibri" pitchFamily="34" charset="0"/>
              </a:rPr>
              <a:t>раніше притягувався до відповідальності;</a:t>
            </a:r>
          </a:p>
          <a:p>
            <a:r>
              <a:rPr lang="ru-RU" sz="1400">
                <a:solidFill>
                  <a:srgbClr val="0C183B"/>
                </a:solidFill>
                <a:latin typeface="Calibri" pitchFamily="34" charset="0"/>
              </a:rPr>
              <a:t>- </a:t>
            </a:r>
            <a:r>
              <a:rPr lang="uk-UA" sz="1400">
                <a:solidFill>
                  <a:srgbClr val="0C183B"/>
                </a:solidFill>
                <a:latin typeface="Calibri" pitchFamily="34" charset="0"/>
              </a:rPr>
              <a:t>вік 17 – 38 років.</a:t>
            </a:r>
          </a:p>
        </p:txBody>
      </p:sp>
      <p:sp>
        <p:nvSpPr>
          <p:cNvPr id="21523" name="TextBox 553"/>
          <p:cNvSpPr txBox="1">
            <a:spLocks noChangeArrowheads="1"/>
          </p:cNvSpPr>
          <p:nvPr/>
        </p:nvSpPr>
        <p:spPr bwMode="auto">
          <a:xfrm>
            <a:off x="8062913" y="3322638"/>
            <a:ext cx="3563937" cy="339725"/>
          </a:xfrm>
          <a:prstGeom prst="rect">
            <a:avLst/>
          </a:prstGeom>
          <a:noFill/>
          <a:ln w="9525">
            <a:noFill/>
            <a:miter lim="800000"/>
            <a:headEnd/>
            <a:tailEnd/>
          </a:ln>
        </p:spPr>
        <p:txBody>
          <a:bodyPr>
            <a:spAutoFit/>
          </a:bodyPr>
          <a:lstStyle/>
          <a:p>
            <a:r>
              <a:rPr lang="uk-UA" sz="1600" b="1">
                <a:solidFill>
                  <a:srgbClr val="0C183B"/>
                </a:solidFill>
              </a:rPr>
              <a:t>Хто злочинці?</a:t>
            </a:r>
          </a:p>
        </p:txBody>
      </p:sp>
      <p:sp>
        <p:nvSpPr>
          <p:cNvPr id="21524" name="TextBox 554"/>
          <p:cNvSpPr txBox="1">
            <a:spLocks noChangeArrowheads="1"/>
          </p:cNvSpPr>
          <p:nvPr/>
        </p:nvSpPr>
        <p:spPr bwMode="auto">
          <a:xfrm>
            <a:off x="5275263" y="1101725"/>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2</a:t>
            </a:r>
            <a:endParaRPr lang="en-US" sz="2400" b="1">
              <a:solidFill>
                <a:srgbClr val="0C183B"/>
              </a:solidFill>
              <a:latin typeface="Arial Black" pitchFamily="34" charset="0"/>
            </a:endParaRPr>
          </a:p>
        </p:txBody>
      </p:sp>
      <p:sp>
        <p:nvSpPr>
          <p:cNvPr id="21525" name="TextBox 555"/>
          <p:cNvSpPr txBox="1">
            <a:spLocks noChangeArrowheads="1"/>
          </p:cNvSpPr>
          <p:nvPr/>
        </p:nvSpPr>
        <p:spPr bwMode="auto">
          <a:xfrm>
            <a:off x="6145213" y="1116013"/>
            <a:ext cx="1514475"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УСТАНОВЛЕНО ПОРУШНИКІВ</a:t>
            </a:r>
            <a:endParaRPr lang="en-US" sz="1200" b="1">
              <a:solidFill>
                <a:srgbClr val="0C183B"/>
              </a:solidFill>
              <a:latin typeface="Calibri" pitchFamily="34" charset="0"/>
            </a:endParaRPr>
          </a:p>
        </p:txBody>
      </p:sp>
      <p:sp>
        <p:nvSpPr>
          <p:cNvPr id="21526" name="TextBox 556"/>
          <p:cNvSpPr txBox="1">
            <a:spLocks noChangeArrowheads="1"/>
          </p:cNvSpPr>
          <p:nvPr/>
        </p:nvSpPr>
        <p:spPr bwMode="auto">
          <a:xfrm>
            <a:off x="6145213" y="1998663"/>
            <a:ext cx="1514475" cy="242887"/>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ЗАТРИМАНО</a:t>
            </a:r>
            <a:endParaRPr lang="en-US" sz="1200" b="1">
              <a:solidFill>
                <a:srgbClr val="0C183B"/>
              </a:solidFill>
              <a:latin typeface="Calibri" pitchFamily="34" charset="0"/>
            </a:endParaRPr>
          </a:p>
        </p:txBody>
      </p:sp>
      <p:sp>
        <p:nvSpPr>
          <p:cNvPr id="21527" name="TextBox 557"/>
          <p:cNvSpPr txBox="1">
            <a:spLocks noChangeArrowheads="1"/>
          </p:cNvSpPr>
          <p:nvPr/>
        </p:nvSpPr>
        <p:spPr bwMode="auto">
          <a:xfrm>
            <a:off x="6145213" y="2732088"/>
            <a:ext cx="1514475"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ДРІБНЕ ХУЛІГАНСТВО</a:t>
            </a:r>
            <a:endParaRPr lang="en-US" sz="1200" b="1">
              <a:solidFill>
                <a:srgbClr val="0C183B"/>
              </a:solidFill>
              <a:latin typeface="Calibri" pitchFamily="34" charset="0"/>
            </a:endParaRPr>
          </a:p>
        </p:txBody>
      </p:sp>
      <p:sp>
        <p:nvSpPr>
          <p:cNvPr id="21528" name="TextBox 558"/>
          <p:cNvSpPr txBox="1">
            <a:spLocks noChangeArrowheads="1"/>
          </p:cNvSpPr>
          <p:nvPr/>
        </p:nvSpPr>
        <p:spPr bwMode="auto">
          <a:xfrm>
            <a:off x="5275263" y="1889125"/>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1</a:t>
            </a:r>
            <a:endParaRPr lang="en-US" sz="2400" b="1">
              <a:solidFill>
                <a:srgbClr val="0C183B"/>
              </a:solidFill>
              <a:latin typeface="Arial Black" pitchFamily="34" charset="0"/>
            </a:endParaRPr>
          </a:p>
        </p:txBody>
      </p:sp>
      <p:sp>
        <p:nvSpPr>
          <p:cNvPr id="21529" name="TextBox 559"/>
          <p:cNvSpPr txBox="1">
            <a:spLocks noChangeArrowheads="1"/>
          </p:cNvSpPr>
          <p:nvPr/>
        </p:nvSpPr>
        <p:spPr bwMode="auto">
          <a:xfrm>
            <a:off x="5275263" y="2678113"/>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10</a:t>
            </a:r>
            <a:endParaRPr lang="en-US" sz="2400" b="1">
              <a:solidFill>
                <a:srgbClr val="0C183B"/>
              </a:solidFill>
              <a:latin typeface="Arial Black" pitchFamily="34" charset="0"/>
            </a:endParaRPr>
          </a:p>
        </p:txBody>
      </p:sp>
      <p:sp>
        <p:nvSpPr>
          <p:cNvPr id="21530" name="TextBox 560"/>
          <p:cNvSpPr txBox="1">
            <a:spLocks noChangeArrowheads="1"/>
          </p:cNvSpPr>
          <p:nvPr/>
        </p:nvSpPr>
        <p:spPr bwMode="auto">
          <a:xfrm>
            <a:off x="1681163" y="2543175"/>
            <a:ext cx="113030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2</a:t>
            </a:r>
            <a:endParaRPr lang="en-US" sz="3600" b="1">
              <a:solidFill>
                <a:srgbClr val="0C183B"/>
              </a:solidFill>
              <a:latin typeface="Arial Black" pitchFamily="34" charset="0"/>
            </a:endParaRPr>
          </a:p>
        </p:txBody>
      </p:sp>
      <p:sp>
        <p:nvSpPr>
          <p:cNvPr id="21531" name="TextBox 561"/>
          <p:cNvSpPr txBox="1">
            <a:spLocks noChangeArrowheads="1"/>
          </p:cNvSpPr>
          <p:nvPr/>
        </p:nvSpPr>
        <p:spPr bwMode="auto">
          <a:xfrm>
            <a:off x="1149350" y="5713413"/>
            <a:ext cx="2028825" cy="3841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ПОГРАБУВАННЯ ТА РОЗБІЙ</a:t>
            </a:r>
            <a:endParaRPr lang="en-US" sz="1200" b="1">
              <a:solidFill>
                <a:srgbClr val="0C183B"/>
              </a:solidFill>
              <a:latin typeface="Calibri" pitchFamily="34" charset="0"/>
            </a:endParaRPr>
          </a:p>
        </p:txBody>
      </p:sp>
      <p:sp>
        <p:nvSpPr>
          <p:cNvPr id="21532" name="TextBox 562"/>
          <p:cNvSpPr txBox="1">
            <a:spLocks noChangeArrowheads="1"/>
          </p:cNvSpPr>
          <p:nvPr/>
        </p:nvSpPr>
        <p:spPr bwMode="auto">
          <a:xfrm>
            <a:off x="5275263" y="3978275"/>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sp>
        <p:nvSpPr>
          <p:cNvPr id="21533" name="TextBox 563"/>
          <p:cNvSpPr txBox="1">
            <a:spLocks noChangeArrowheads="1"/>
          </p:cNvSpPr>
          <p:nvPr/>
        </p:nvSpPr>
        <p:spPr bwMode="auto">
          <a:xfrm>
            <a:off x="6145213" y="3992563"/>
            <a:ext cx="1514475" cy="392112"/>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УСТАНОВЛЕНО ПОРУШНИКІВ</a:t>
            </a:r>
            <a:endParaRPr lang="en-US" sz="1200" b="1">
              <a:solidFill>
                <a:srgbClr val="0C183B"/>
              </a:solidFill>
              <a:latin typeface="Calibri" pitchFamily="34" charset="0"/>
            </a:endParaRPr>
          </a:p>
        </p:txBody>
      </p:sp>
      <p:sp>
        <p:nvSpPr>
          <p:cNvPr id="21534" name="TextBox 564"/>
          <p:cNvSpPr txBox="1">
            <a:spLocks noChangeArrowheads="1"/>
          </p:cNvSpPr>
          <p:nvPr/>
        </p:nvSpPr>
        <p:spPr bwMode="auto">
          <a:xfrm>
            <a:off x="6145213" y="4959350"/>
            <a:ext cx="1514475" cy="24447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ЗАТРИМАНО</a:t>
            </a:r>
            <a:endParaRPr lang="en-US" sz="1200" b="1">
              <a:solidFill>
                <a:srgbClr val="0C183B"/>
              </a:solidFill>
              <a:latin typeface="Calibri" pitchFamily="34" charset="0"/>
            </a:endParaRPr>
          </a:p>
        </p:txBody>
      </p:sp>
      <p:sp>
        <p:nvSpPr>
          <p:cNvPr id="21535" name="TextBox 565"/>
          <p:cNvSpPr txBox="1">
            <a:spLocks noChangeArrowheads="1"/>
          </p:cNvSpPr>
          <p:nvPr/>
        </p:nvSpPr>
        <p:spPr bwMode="auto">
          <a:xfrm>
            <a:off x="6145213" y="5734050"/>
            <a:ext cx="1776412" cy="39052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ПОВЕРНУТО МАЙНА / ВІДШКОДОВАНО</a:t>
            </a:r>
            <a:endParaRPr lang="en-US" sz="1200" b="1">
              <a:solidFill>
                <a:srgbClr val="0C183B"/>
              </a:solidFill>
              <a:latin typeface="Calibri" pitchFamily="34" charset="0"/>
            </a:endParaRPr>
          </a:p>
        </p:txBody>
      </p:sp>
      <p:sp>
        <p:nvSpPr>
          <p:cNvPr id="21536" name="TextBox 566"/>
          <p:cNvSpPr txBox="1">
            <a:spLocks noChangeArrowheads="1"/>
          </p:cNvSpPr>
          <p:nvPr/>
        </p:nvSpPr>
        <p:spPr bwMode="auto">
          <a:xfrm>
            <a:off x="5275263" y="4851400"/>
            <a:ext cx="863600" cy="457200"/>
          </a:xfrm>
          <a:prstGeom prst="rect">
            <a:avLst/>
          </a:prstGeom>
          <a:noFill/>
          <a:ln w="9525">
            <a:noFill/>
            <a:miter lim="800000"/>
            <a:headEnd/>
            <a:tailEnd/>
          </a:ln>
        </p:spPr>
        <p:txBody>
          <a:bodyPr>
            <a:spAutoFit/>
          </a:bodyPr>
          <a:lstStyle/>
          <a:p>
            <a:pPr algn="ctr"/>
            <a:r>
              <a:rPr lang="uk-UA" sz="2400" b="1">
                <a:solidFill>
                  <a:srgbClr val="0C183B"/>
                </a:solidFill>
                <a:latin typeface="Arial Black" pitchFamily="34" charset="0"/>
              </a:rPr>
              <a:t>0</a:t>
            </a:r>
            <a:endParaRPr lang="en-US" sz="2400" b="1">
              <a:solidFill>
                <a:srgbClr val="0C183B"/>
              </a:solidFill>
              <a:latin typeface="Arial Black" pitchFamily="34" charset="0"/>
            </a:endParaRPr>
          </a:p>
        </p:txBody>
      </p:sp>
      <p:pic>
        <p:nvPicPr>
          <p:cNvPr id="21537" name="Рисунок 1"/>
          <p:cNvPicPr>
            <a:picLocks noChangeAspect="1"/>
          </p:cNvPicPr>
          <p:nvPr/>
        </p:nvPicPr>
        <p:blipFill>
          <a:blip r:embed="rId3"/>
          <a:srcRect/>
          <a:stretch>
            <a:fillRect/>
          </a:stretch>
        </p:blipFill>
        <p:spPr bwMode="auto">
          <a:xfrm>
            <a:off x="1570038" y="1693863"/>
            <a:ext cx="1354137" cy="876300"/>
          </a:xfrm>
          <a:prstGeom prst="rect">
            <a:avLst/>
          </a:prstGeom>
          <a:noFill/>
          <a:ln w="9525">
            <a:noFill/>
            <a:miter lim="800000"/>
            <a:headEnd/>
            <a:tailEnd/>
          </a:ln>
        </p:spPr>
      </p:pic>
      <p:pic>
        <p:nvPicPr>
          <p:cNvPr id="21538" name="Рисунок 6"/>
          <p:cNvPicPr>
            <a:picLocks noChangeAspect="1"/>
          </p:cNvPicPr>
          <p:nvPr/>
        </p:nvPicPr>
        <p:blipFill>
          <a:blip r:embed="rId4"/>
          <a:srcRect/>
          <a:stretch>
            <a:fillRect/>
          </a:stretch>
        </p:blipFill>
        <p:spPr bwMode="auto">
          <a:xfrm>
            <a:off x="4652963" y="1752600"/>
            <a:ext cx="763587" cy="666750"/>
          </a:xfrm>
          <a:prstGeom prst="rect">
            <a:avLst/>
          </a:prstGeom>
          <a:noFill/>
          <a:ln w="9525">
            <a:noFill/>
            <a:miter lim="800000"/>
            <a:headEnd/>
            <a:tailEnd/>
          </a:ln>
        </p:spPr>
      </p:pic>
      <p:pic>
        <p:nvPicPr>
          <p:cNvPr id="21539" name="Рисунок 578"/>
          <p:cNvPicPr>
            <a:picLocks noChangeAspect="1"/>
          </p:cNvPicPr>
          <p:nvPr/>
        </p:nvPicPr>
        <p:blipFill>
          <a:blip r:embed="rId4"/>
          <a:srcRect/>
          <a:stretch>
            <a:fillRect/>
          </a:stretch>
        </p:blipFill>
        <p:spPr bwMode="auto">
          <a:xfrm>
            <a:off x="4652963" y="4751388"/>
            <a:ext cx="763587" cy="665162"/>
          </a:xfrm>
          <a:prstGeom prst="rect">
            <a:avLst/>
          </a:prstGeom>
          <a:noFill/>
          <a:ln w="9525">
            <a:noFill/>
            <a:miter lim="800000"/>
            <a:headEnd/>
            <a:tailEnd/>
          </a:ln>
        </p:spPr>
      </p:pic>
      <p:pic>
        <p:nvPicPr>
          <p:cNvPr id="21540" name="Рисунок 581"/>
          <p:cNvPicPr>
            <a:picLocks noChangeAspect="1"/>
          </p:cNvPicPr>
          <p:nvPr/>
        </p:nvPicPr>
        <p:blipFill>
          <a:blip r:embed="rId5"/>
          <a:srcRect/>
          <a:stretch>
            <a:fillRect/>
          </a:stretch>
        </p:blipFill>
        <p:spPr bwMode="auto">
          <a:xfrm>
            <a:off x="4797425" y="922338"/>
            <a:ext cx="501650" cy="673100"/>
          </a:xfrm>
          <a:prstGeom prst="rect">
            <a:avLst/>
          </a:prstGeom>
          <a:noFill/>
          <a:ln w="9525">
            <a:noFill/>
            <a:miter lim="800000"/>
            <a:headEnd/>
            <a:tailEnd/>
          </a:ln>
        </p:spPr>
      </p:pic>
      <p:pic>
        <p:nvPicPr>
          <p:cNvPr id="21541" name="Рисунок 582"/>
          <p:cNvPicPr>
            <a:picLocks noChangeAspect="1"/>
          </p:cNvPicPr>
          <p:nvPr/>
        </p:nvPicPr>
        <p:blipFill>
          <a:blip r:embed="rId5"/>
          <a:srcRect/>
          <a:stretch>
            <a:fillRect/>
          </a:stretch>
        </p:blipFill>
        <p:spPr bwMode="auto">
          <a:xfrm>
            <a:off x="4797425" y="3860800"/>
            <a:ext cx="501650" cy="673100"/>
          </a:xfrm>
          <a:prstGeom prst="rect">
            <a:avLst/>
          </a:prstGeom>
          <a:noFill/>
          <a:ln w="9525">
            <a:noFill/>
            <a:miter lim="800000"/>
            <a:headEnd/>
            <a:tailEnd/>
          </a:ln>
        </p:spPr>
      </p:pic>
      <p:pic>
        <p:nvPicPr>
          <p:cNvPr id="21542" name="Рисунок 10"/>
          <p:cNvPicPr>
            <a:picLocks noChangeAspect="1"/>
          </p:cNvPicPr>
          <p:nvPr/>
        </p:nvPicPr>
        <p:blipFill>
          <a:blip r:embed="rId6"/>
          <a:srcRect/>
          <a:stretch>
            <a:fillRect/>
          </a:stretch>
        </p:blipFill>
        <p:spPr bwMode="auto">
          <a:xfrm>
            <a:off x="1677988" y="3836988"/>
            <a:ext cx="1136650" cy="1108075"/>
          </a:xfrm>
          <a:prstGeom prst="rect">
            <a:avLst/>
          </a:prstGeom>
          <a:noFill/>
          <a:ln w="9525">
            <a:noFill/>
            <a:miter lim="800000"/>
            <a:headEnd/>
            <a:tailEnd/>
          </a:ln>
        </p:spPr>
      </p:pic>
      <p:sp>
        <p:nvSpPr>
          <p:cNvPr id="21543" name="TextBox 586"/>
          <p:cNvSpPr txBox="1">
            <a:spLocks noChangeArrowheads="1"/>
          </p:cNvSpPr>
          <p:nvPr/>
        </p:nvSpPr>
        <p:spPr bwMode="auto">
          <a:xfrm>
            <a:off x="1681163" y="5067300"/>
            <a:ext cx="1130300" cy="641350"/>
          </a:xfrm>
          <a:prstGeom prst="rect">
            <a:avLst/>
          </a:prstGeom>
          <a:noFill/>
          <a:ln w="9525">
            <a:noFill/>
            <a:miter lim="800000"/>
            <a:headEnd/>
            <a:tailEnd/>
          </a:ln>
        </p:spPr>
        <p:txBody>
          <a:bodyPr>
            <a:spAutoFit/>
          </a:bodyPr>
          <a:lstStyle/>
          <a:p>
            <a:pPr algn="ctr"/>
            <a:r>
              <a:rPr lang="uk-UA" sz="3600" b="1">
                <a:solidFill>
                  <a:srgbClr val="0C183B"/>
                </a:solidFill>
                <a:latin typeface="Arial Black" pitchFamily="34" charset="0"/>
              </a:rPr>
              <a:t>0</a:t>
            </a:r>
            <a:endParaRPr lang="en-US" sz="3600" b="1">
              <a:solidFill>
                <a:srgbClr val="0C183B"/>
              </a:solidFill>
              <a:latin typeface="Arial Black" pitchFamily="34" charset="0"/>
            </a:endParaRPr>
          </a:p>
        </p:txBody>
      </p:sp>
      <p:cxnSp>
        <p:nvCxnSpPr>
          <p:cNvPr id="588" name="Прямая соединительная линия 587">
            <a:extLst>
              <a:ext uri="{FF2B5EF4-FFF2-40B4-BE49-F238E27FC236}"/>
            </a:extLst>
          </p:cNvPr>
          <p:cNvCxnSpPr/>
          <p:nvPr/>
        </p:nvCxnSpPr>
        <p:spPr>
          <a:xfrm>
            <a:off x="777875" y="3556000"/>
            <a:ext cx="6789738"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21545" name="Группа 99"/>
          <p:cNvGrpSpPr>
            <a:grpSpLocks noChangeAspect="1"/>
          </p:cNvGrpSpPr>
          <p:nvPr/>
        </p:nvGrpSpPr>
        <p:grpSpPr bwMode="auto">
          <a:xfrm>
            <a:off x="4802188" y="2505075"/>
            <a:ext cx="419100" cy="744538"/>
            <a:chOff x="-2934591" y="3190038"/>
            <a:chExt cx="1434350" cy="2550779"/>
          </a:xfrm>
        </p:grpSpPr>
        <p:grpSp>
          <p:nvGrpSpPr>
            <p:cNvPr id="21546" name="Группа 98"/>
            <p:cNvGrpSpPr>
              <a:grpSpLocks/>
            </p:cNvGrpSpPr>
            <p:nvPr/>
          </p:nvGrpSpPr>
          <p:grpSpPr bwMode="auto">
            <a:xfrm>
              <a:off x="-2821013" y="3190038"/>
              <a:ext cx="1320772" cy="2550779"/>
              <a:chOff x="-2821013" y="3190038"/>
              <a:chExt cx="1320772" cy="2550779"/>
            </a:xfrm>
          </p:grpSpPr>
          <p:sp>
            <p:nvSpPr>
              <p:cNvPr id="13" name="Прямоугольник 12">
                <a:extLst>
                  <a:ext uri="{FF2B5EF4-FFF2-40B4-BE49-F238E27FC236}"/>
                </a:extLst>
              </p:cNvPr>
              <p:cNvSpPr/>
              <p:nvPr/>
            </p:nvSpPr>
            <p:spPr>
              <a:xfrm>
                <a:off x="-2820496" y="3190038"/>
                <a:ext cx="1320255" cy="2550779"/>
              </a:xfrm>
              <a:custGeom>
                <a:avLst/>
                <a:gdLst>
                  <a:gd name="connsiteX0" fmla="*/ 0 w 691169"/>
                  <a:gd name="connsiteY0" fmla="*/ 0 h 1002320"/>
                  <a:gd name="connsiteX1" fmla="*/ 691169 w 691169"/>
                  <a:gd name="connsiteY1" fmla="*/ 0 h 1002320"/>
                  <a:gd name="connsiteX2" fmla="*/ 691169 w 691169"/>
                  <a:gd name="connsiteY2" fmla="*/ 1002320 h 1002320"/>
                  <a:gd name="connsiteX3" fmla="*/ 0 w 691169"/>
                  <a:gd name="connsiteY3" fmla="*/ 1002320 h 1002320"/>
                  <a:gd name="connsiteX4" fmla="*/ 0 w 691169"/>
                  <a:gd name="connsiteY4" fmla="*/ 0 h 1002320"/>
                  <a:gd name="connsiteX0" fmla="*/ 0 w 691169"/>
                  <a:gd name="connsiteY0" fmla="*/ 776551 h 1778871"/>
                  <a:gd name="connsiteX1" fmla="*/ 567104 w 691169"/>
                  <a:gd name="connsiteY1" fmla="*/ 0 h 1778871"/>
                  <a:gd name="connsiteX2" fmla="*/ 691169 w 691169"/>
                  <a:gd name="connsiteY2" fmla="*/ 1778871 h 1778871"/>
                  <a:gd name="connsiteX3" fmla="*/ 0 w 691169"/>
                  <a:gd name="connsiteY3" fmla="*/ 1778871 h 1778871"/>
                  <a:gd name="connsiteX4" fmla="*/ 0 w 691169"/>
                  <a:gd name="connsiteY4" fmla="*/ 776551 h 1778871"/>
                  <a:gd name="connsiteX0" fmla="*/ 0 w 691169"/>
                  <a:gd name="connsiteY0" fmla="*/ 776551 h 1778871"/>
                  <a:gd name="connsiteX1" fmla="*/ 437603 w 691169"/>
                  <a:gd name="connsiteY1" fmla="*/ 62942 h 1778871"/>
                  <a:gd name="connsiteX2" fmla="*/ 567104 w 691169"/>
                  <a:gd name="connsiteY2" fmla="*/ 0 h 1778871"/>
                  <a:gd name="connsiteX3" fmla="*/ 691169 w 691169"/>
                  <a:gd name="connsiteY3" fmla="*/ 1778871 h 1778871"/>
                  <a:gd name="connsiteX4" fmla="*/ 0 w 691169"/>
                  <a:gd name="connsiteY4" fmla="*/ 1778871 h 1778871"/>
                  <a:gd name="connsiteX5" fmla="*/ 0 w 691169"/>
                  <a:gd name="connsiteY5" fmla="*/ 776551 h 1778871"/>
                  <a:gd name="connsiteX0" fmla="*/ 0 w 731681"/>
                  <a:gd name="connsiteY0" fmla="*/ 776551 h 1778871"/>
                  <a:gd name="connsiteX1" fmla="*/ 437603 w 731681"/>
                  <a:gd name="connsiteY1" fmla="*/ 62942 h 1778871"/>
                  <a:gd name="connsiteX2" fmla="*/ 567104 w 731681"/>
                  <a:gd name="connsiteY2" fmla="*/ 0 h 1778871"/>
                  <a:gd name="connsiteX3" fmla="*/ 731681 w 731681"/>
                  <a:gd name="connsiteY3" fmla="*/ 462705 h 1778871"/>
                  <a:gd name="connsiteX4" fmla="*/ 691169 w 731681"/>
                  <a:gd name="connsiteY4" fmla="*/ 1778871 h 1778871"/>
                  <a:gd name="connsiteX5" fmla="*/ 0 w 731681"/>
                  <a:gd name="connsiteY5" fmla="*/ 1778871 h 1778871"/>
                  <a:gd name="connsiteX6" fmla="*/ 0 w 731681"/>
                  <a:gd name="connsiteY6" fmla="*/ 776551 h 1778871"/>
                  <a:gd name="connsiteX0" fmla="*/ 0 w 731681"/>
                  <a:gd name="connsiteY0" fmla="*/ 776551 h 1778871"/>
                  <a:gd name="connsiteX1" fmla="*/ 566262 w 731681"/>
                  <a:gd name="connsiteY1" fmla="*/ 485680 h 1778871"/>
                  <a:gd name="connsiteX2" fmla="*/ 437603 w 731681"/>
                  <a:gd name="connsiteY2" fmla="*/ 62942 h 1778871"/>
                  <a:gd name="connsiteX3" fmla="*/ 567104 w 731681"/>
                  <a:gd name="connsiteY3" fmla="*/ 0 h 1778871"/>
                  <a:gd name="connsiteX4" fmla="*/ 731681 w 731681"/>
                  <a:gd name="connsiteY4" fmla="*/ 462705 h 1778871"/>
                  <a:gd name="connsiteX5" fmla="*/ 691169 w 731681"/>
                  <a:gd name="connsiteY5" fmla="*/ 1778871 h 1778871"/>
                  <a:gd name="connsiteX6" fmla="*/ 0 w 731681"/>
                  <a:gd name="connsiteY6" fmla="*/ 1778871 h 1778871"/>
                  <a:gd name="connsiteX7" fmla="*/ 0 w 731681"/>
                  <a:gd name="connsiteY7" fmla="*/ 776551 h 1778871"/>
                  <a:gd name="connsiteX0" fmla="*/ 0 w 731681"/>
                  <a:gd name="connsiteY0" fmla="*/ 776551 h 1778871"/>
                  <a:gd name="connsiteX1" fmla="*/ 483553 w 731681"/>
                  <a:gd name="connsiteY1" fmla="*/ 784353 h 1778871"/>
                  <a:gd name="connsiteX2" fmla="*/ 566262 w 731681"/>
                  <a:gd name="connsiteY2" fmla="*/ 485680 h 1778871"/>
                  <a:gd name="connsiteX3" fmla="*/ 437603 w 731681"/>
                  <a:gd name="connsiteY3" fmla="*/ 62942 h 1778871"/>
                  <a:gd name="connsiteX4" fmla="*/ 567104 w 731681"/>
                  <a:gd name="connsiteY4" fmla="*/ 0 h 1778871"/>
                  <a:gd name="connsiteX5" fmla="*/ 731681 w 731681"/>
                  <a:gd name="connsiteY5" fmla="*/ 462705 h 1778871"/>
                  <a:gd name="connsiteX6" fmla="*/ 691169 w 731681"/>
                  <a:gd name="connsiteY6" fmla="*/ 1778871 h 1778871"/>
                  <a:gd name="connsiteX7" fmla="*/ 0 w 731681"/>
                  <a:gd name="connsiteY7" fmla="*/ 1778871 h 1778871"/>
                  <a:gd name="connsiteX8" fmla="*/ 0 w 731681"/>
                  <a:gd name="connsiteY8" fmla="*/ 776551 h 1778871"/>
                  <a:gd name="connsiteX0" fmla="*/ 0 w 731681"/>
                  <a:gd name="connsiteY0" fmla="*/ 854666 h 1778871"/>
                  <a:gd name="connsiteX1" fmla="*/ 483553 w 731681"/>
                  <a:gd name="connsiteY1" fmla="*/ 784353 h 1778871"/>
                  <a:gd name="connsiteX2" fmla="*/ 566262 w 731681"/>
                  <a:gd name="connsiteY2" fmla="*/ 485680 h 1778871"/>
                  <a:gd name="connsiteX3" fmla="*/ 437603 w 731681"/>
                  <a:gd name="connsiteY3" fmla="*/ 62942 h 1778871"/>
                  <a:gd name="connsiteX4" fmla="*/ 567104 w 731681"/>
                  <a:gd name="connsiteY4" fmla="*/ 0 h 1778871"/>
                  <a:gd name="connsiteX5" fmla="*/ 731681 w 731681"/>
                  <a:gd name="connsiteY5" fmla="*/ 462705 h 1778871"/>
                  <a:gd name="connsiteX6" fmla="*/ 691169 w 731681"/>
                  <a:gd name="connsiteY6" fmla="*/ 1778871 h 1778871"/>
                  <a:gd name="connsiteX7" fmla="*/ 0 w 731681"/>
                  <a:gd name="connsiteY7" fmla="*/ 1778871 h 1778871"/>
                  <a:gd name="connsiteX8" fmla="*/ 0 w 731681"/>
                  <a:gd name="connsiteY8" fmla="*/ 854666 h 1778871"/>
                  <a:gd name="connsiteX0" fmla="*/ 0 w 731681"/>
                  <a:gd name="connsiteY0" fmla="*/ 854666 h 1778871"/>
                  <a:gd name="connsiteX1" fmla="*/ 428413 w 731681"/>
                  <a:gd name="connsiteY1" fmla="*/ 798138 h 1778871"/>
                  <a:gd name="connsiteX2" fmla="*/ 483553 w 731681"/>
                  <a:gd name="connsiteY2" fmla="*/ 784353 h 1778871"/>
                  <a:gd name="connsiteX3" fmla="*/ 566262 w 731681"/>
                  <a:gd name="connsiteY3" fmla="*/ 485680 h 1778871"/>
                  <a:gd name="connsiteX4" fmla="*/ 437603 w 731681"/>
                  <a:gd name="connsiteY4" fmla="*/ 62942 h 1778871"/>
                  <a:gd name="connsiteX5" fmla="*/ 567104 w 731681"/>
                  <a:gd name="connsiteY5" fmla="*/ 0 h 1778871"/>
                  <a:gd name="connsiteX6" fmla="*/ 731681 w 731681"/>
                  <a:gd name="connsiteY6" fmla="*/ 462705 h 1778871"/>
                  <a:gd name="connsiteX7" fmla="*/ 691169 w 731681"/>
                  <a:gd name="connsiteY7" fmla="*/ 1778871 h 1778871"/>
                  <a:gd name="connsiteX8" fmla="*/ 0 w 731681"/>
                  <a:gd name="connsiteY8" fmla="*/ 1778871 h 1778871"/>
                  <a:gd name="connsiteX9" fmla="*/ 0 w 731681"/>
                  <a:gd name="connsiteY9" fmla="*/ 854666 h 1778871"/>
                  <a:gd name="connsiteX0" fmla="*/ 159744 w 891425"/>
                  <a:gd name="connsiteY0" fmla="*/ 854666 h 1778871"/>
                  <a:gd name="connsiteX1" fmla="*/ 588157 w 891425"/>
                  <a:gd name="connsiteY1" fmla="*/ 798138 h 1778871"/>
                  <a:gd name="connsiteX2" fmla="*/ 643297 w 891425"/>
                  <a:gd name="connsiteY2" fmla="*/ 784353 h 1778871"/>
                  <a:gd name="connsiteX3" fmla="*/ 726006 w 891425"/>
                  <a:gd name="connsiteY3" fmla="*/ 485680 h 1778871"/>
                  <a:gd name="connsiteX4" fmla="*/ 597347 w 891425"/>
                  <a:gd name="connsiteY4" fmla="*/ 62942 h 1778871"/>
                  <a:gd name="connsiteX5" fmla="*/ 726848 w 891425"/>
                  <a:gd name="connsiteY5" fmla="*/ 0 h 1778871"/>
                  <a:gd name="connsiteX6" fmla="*/ 891425 w 891425"/>
                  <a:gd name="connsiteY6" fmla="*/ 462705 h 1778871"/>
                  <a:gd name="connsiteX7" fmla="*/ 850913 w 891425"/>
                  <a:gd name="connsiteY7" fmla="*/ 1778871 h 1778871"/>
                  <a:gd name="connsiteX8" fmla="*/ 159744 w 891425"/>
                  <a:gd name="connsiteY8" fmla="*/ 1778871 h 1778871"/>
                  <a:gd name="connsiteX9" fmla="*/ 0 w 891425"/>
                  <a:gd name="connsiteY9" fmla="*/ 811923 h 1778871"/>
                  <a:gd name="connsiteX10" fmla="*/ 159744 w 891425"/>
                  <a:gd name="connsiteY10" fmla="*/ 854666 h 1778871"/>
                  <a:gd name="connsiteX0" fmla="*/ 469186 w 1200867"/>
                  <a:gd name="connsiteY0" fmla="*/ 854666 h 1778871"/>
                  <a:gd name="connsiteX1" fmla="*/ 897599 w 1200867"/>
                  <a:gd name="connsiteY1" fmla="*/ 798138 h 1778871"/>
                  <a:gd name="connsiteX2" fmla="*/ 952739 w 1200867"/>
                  <a:gd name="connsiteY2" fmla="*/ 784353 h 1778871"/>
                  <a:gd name="connsiteX3" fmla="*/ 1035448 w 1200867"/>
                  <a:gd name="connsiteY3" fmla="*/ 485680 h 1778871"/>
                  <a:gd name="connsiteX4" fmla="*/ 906789 w 1200867"/>
                  <a:gd name="connsiteY4" fmla="*/ 62942 h 1778871"/>
                  <a:gd name="connsiteX5" fmla="*/ 1036290 w 1200867"/>
                  <a:gd name="connsiteY5" fmla="*/ 0 h 1778871"/>
                  <a:gd name="connsiteX6" fmla="*/ 1200867 w 1200867"/>
                  <a:gd name="connsiteY6" fmla="*/ 462705 h 1778871"/>
                  <a:gd name="connsiteX7" fmla="*/ 1160355 w 1200867"/>
                  <a:gd name="connsiteY7" fmla="*/ 1778871 h 1778871"/>
                  <a:gd name="connsiteX8" fmla="*/ 469186 w 1200867"/>
                  <a:gd name="connsiteY8" fmla="*/ 1778871 h 1778871"/>
                  <a:gd name="connsiteX9" fmla="*/ 1579 w 1200867"/>
                  <a:gd name="connsiteY9" fmla="*/ 494870 h 1778871"/>
                  <a:gd name="connsiteX10" fmla="*/ 309442 w 1200867"/>
                  <a:gd name="connsiteY10" fmla="*/ 811923 h 1778871"/>
                  <a:gd name="connsiteX11" fmla="*/ 469186 w 1200867"/>
                  <a:gd name="connsiteY11" fmla="*/ 854666 h 1778871"/>
                  <a:gd name="connsiteX0" fmla="*/ 559288 w 1290969"/>
                  <a:gd name="connsiteY0" fmla="*/ 854666 h 1778871"/>
                  <a:gd name="connsiteX1" fmla="*/ 987701 w 1290969"/>
                  <a:gd name="connsiteY1" fmla="*/ 798138 h 1778871"/>
                  <a:gd name="connsiteX2" fmla="*/ 1042841 w 1290969"/>
                  <a:gd name="connsiteY2" fmla="*/ 784353 h 1778871"/>
                  <a:gd name="connsiteX3" fmla="*/ 1125550 w 1290969"/>
                  <a:gd name="connsiteY3" fmla="*/ 485680 h 1778871"/>
                  <a:gd name="connsiteX4" fmla="*/ 996891 w 1290969"/>
                  <a:gd name="connsiteY4" fmla="*/ 62942 h 1778871"/>
                  <a:gd name="connsiteX5" fmla="*/ 1126392 w 1290969"/>
                  <a:gd name="connsiteY5" fmla="*/ 0 h 1778871"/>
                  <a:gd name="connsiteX6" fmla="*/ 1290969 w 1290969"/>
                  <a:gd name="connsiteY6" fmla="*/ 462705 h 1778871"/>
                  <a:gd name="connsiteX7" fmla="*/ 1250457 w 1290969"/>
                  <a:gd name="connsiteY7" fmla="*/ 1778871 h 1778871"/>
                  <a:gd name="connsiteX8" fmla="*/ 559288 w 1290969"/>
                  <a:gd name="connsiteY8" fmla="*/ 1778871 h 1778871"/>
                  <a:gd name="connsiteX9" fmla="*/ 27351 w 1290969"/>
                  <a:gd name="connsiteY9" fmla="*/ 632719 h 1778871"/>
                  <a:gd name="connsiteX10" fmla="*/ 91681 w 1290969"/>
                  <a:gd name="connsiteY10" fmla="*/ 494870 h 1778871"/>
                  <a:gd name="connsiteX11" fmla="*/ 399544 w 1290969"/>
                  <a:gd name="connsiteY11" fmla="*/ 811923 h 1778871"/>
                  <a:gd name="connsiteX12" fmla="*/ 559288 w 1290969"/>
                  <a:gd name="connsiteY12"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537384 w 1269065"/>
                  <a:gd name="connsiteY8" fmla="*/ 1778871 h 1778871"/>
                  <a:gd name="connsiteX9" fmla="*/ 294931 w 1269065"/>
                  <a:gd name="connsiteY9" fmla="*/ 945177 h 1778871"/>
                  <a:gd name="connsiteX10" fmla="*/ 5447 w 1269065"/>
                  <a:gd name="connsiteY10" fmla="*/ 632719 h 1778871"/>
                  <a:gd name="connsiteX11" fmla="*/ 69777 w 1269065"/>
                  <a:gd name="connsiteY11" fmla="*/ 494870 h 1778871"/>
                  <a:gd name="connsiteX12" fmla="*/ 377640 w 1269065"/>
                  <a:gd name="connsiteY12" fmla="*/ 811923 h 1778871"/>
                  <a:gd name="connsiteX13" fmla="*/ 537384 w 1269065"/>
                  <a:gd name="connsiteY13"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537384 w 1269065"/>
                  <a:gd name="connsiteY8" fmla="*/ 1778871 h 1778871"/>
                  <a:gd name="connsiteX9" fmla="*/ 625769 w 1269065"/>
                  <a:gd name="connsiteY9" fmla="*/ 991127 h 1778871"/>
                  <a:gd name="connsiteX10" fmla="*/ 294931 w 1269065"/>
                  <a:gd name="connsiteY10" fmla="*/ 945177 h 1778871"/>
                  <a:gd name="connsiteX11" fmla="*/ 5447 w 1269065"/>
                  <a:gd name="connsiteY11" fmla="*/ 632719 h 1778871"/>
                  <a:gd name="connsiteX12" fmla="*/ 69777 w 1269065"/>
                  <a:gd name="connsiteY12" fmla="*/ 494870 h 1778871"/>
                  <a:gd name="connsiteX13" fmla="*/ 377640 w 1269065"/>
                  <a:gd name="connsiteY13" fmla="*/ 811923 h 1778871"/>
                  <a:gd name="connsiteX14" fmla="*/ 537384 w 1269065"/>
                  <a:gd name="connsiteY14"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776323 w 1269065"/>
                  <a:gd name="connsiteY8" fmla="*/ 1516957 h 1778871"/>
                  <a:gd name="connsiteX9" fmla="*/ 625769 w 1269065"/>
                  <a:gd name="connsiteY9" fmla="*/ 991127 h 1778871"/>
                  <a:gd name="connsiteX10" fmla="*/ 294931 w 1269065"/>
                  <a:gd name="connsiteY10" fmla="*/ 945177 h 1778871"/>
                  <a:gd name="connsiteX11" fmla="*/ 5447 w 1269065"/>
                  <a:gd name="connsiteY11" fmla="*/ 632719 h 1778871"/>
                  <a:gd name="connsiteX12" fmla="*/ 69777 w 1269065"/>
                  <a:gd name="connsiteY12" fmla="*/ 494870 h 1778871"/>
                  <a:gd name="connsiteX13" fmla="*/ 377640 w 1269065"/>
                  <a:gd name="connsiteY13" fmla="*/ 811923 h 1778871"/>
                  <a:gd name="connsiteX14" fmla="*/ 537384 w 1269065"/>
                  <a:gd name="connsiteY14" fmla="*/ 854666 h 1778871"/>
                  <a:gd name="connsiteX0" fmla="*/ 537384 w 1269065"/>
                  <a:gd name="connsiteY0" fmla="*/ 854666 h 1880162"/>
                  <a:gd name="connsiteX1" fmla="*/ 965797 w 1269065"/>
                  <a:gd name="connsiteY1" fmla="*/ 798138 h 1880162"/>
                  <a:gd name="connsiteX2" fmla="*/ 1020937 w 1269065"/>
                  <a:gd name="connsiteY2" fmla="*/ 784353 h 1880162"/>
                  <a:gd name="connsiteX3" fmla="*/ 1103646 w 1269065"/>
                  <a:gd name="connsiteY3" fmla="*/ 485680 h 1880162"/>
                  <a:gd name="connsiteX4" fmla="*/ 974987 w 1269065"/>
                  <a:gd name="connsiteY4" fmla="*/ 62942 h 1880162"/>
                  <a:gd name="connsiteX5" fmla="*/ 1104488 w 1269065"/>
                  <a:gd name="connsiteY5" fmla="*/ 0 h 1880162"/>
                  <a:gd name="connsiteX6" fmla="*/ 1269065 w 1269065"/>
                  <a:gd name="connsiteY6" fmla="*/ 462705 h 1880162"/>
                  <a:gd name="connsiteX7" fmla="*/ 1228553 w 1269065"/>
                  <a:gd name="connsiteY7" fmla="*/ 1778871 h 1880162"/>
                  <a:gd name="connsiteX8" fmla="*/ 464945 w 1269065"/>
                  <a:gd name="connsiteY8" fmla="*/ 1873362 h 1880162"/>
                  <a:gd name="connsiteX9" fmla="*/ 776323 w 1269065"/>
                  <a:gd name="connsiteY9" fmla="*/ 1516957 h 1880162"/>
                  <a:gd name="connsiteX10" fmla="*/ 625769 w 1269065"/>
                  <a:gd name="connsiteY10" fmla="*/ 991127 h 1880162"/>
                  <a:gd name="connsiteX11" fmla="*/ 294931 w 1269065"/>
                  <a:gd name="connsiteY11" fmla="*/ 945177 h 1880162"/>
                  <a:gd name="connsiteX12" fmla="*/ 5447 w 1269065"/>
                  <a:gd name="connsiteY12" fmla="*/ 632719 h 1880162"/>
                  <a:gd name="connsiteX13" fmla="*/ 69777 w 1269065"/>
                  <a:gd name="connsiteY13" fmla="*/ 494870 h 1880162"/>
                  <a:gd name="connsiteX14" fmla="*/ 377640 w 1269065"/>
                  <a:gd name="connsiteY14" fmla="*/ 811923 h 1880162"/>
                  <a:gd name="connsiteX15" fmla="*/ 537384 w 1269065"/>
                  <a:gd name="connsiteY15" fmla="*/ 854666 h 1880162"/>
                  <a:gd name="connsiteX0" fmla="*/ 537384 w 1269065"/>
                  <a:gd name="connsiteY0" fmla="*/ 854666 h 1871287"/>
                  <a:gd name="connsiteX1" fmla="*/ 965797 w 1269065"/>
                  <a:gd name="connsiteY1" fmla="*/ 798138 h 1871287"/>
                  <a:gd name="connsiteX2" fmla="*/ 1020937 w 1269065"/>
                  <a:gd name="connsiteY2" fmla="*/ 784353 h 1871287"/>
                  <a:gd name="connsiteX3" fmla="*/ 1103646 w 1269065"/>
                  <a:gd name="connsiteY3" fmla="*/ 485680 h 1871287"/>
                  <a:gd name="connsiteX4" fmla="*/ 974987 w 1269065"/>
                  <a:gd name="connsiteY4" fmla="*/ 62942 h 1871287"/>
                  <a:gd name="connsiteX5" fmla="*/ 1104488 w 1269065"/>
                  <a:gd name="connsiteY5" fmla="*/ 0 h 1871287"/>
                  <a:gd name="connsiteX6" fmla="*/ 1269065 w 1269065"/>
                  <a:gd name="connsiteY6" fmla="*/ 462705 h 1871287"/>
                  <a:gd name="connsiteX7" fmla="*/ 1228553 w 1269065"/>
                  <a:gd name="connsiteY7" fmla="*/ 1778871 h 1871287"/>
                  <a:gd name="connsiteX8" fmla="*/ 460350 w 1269065"/>
                  <a:gd name="connsiteY8" fmla="*/ 1864172 h 1871287"/>
                  <a:gd name="connsiteX9" fmla="*/ 776323 w 1269065"/>
                  <a:gd name="connsiteY9" fmla="*/ 1516957 h 1871287"/>
                  <a:gd name="connsiteX10" fmla="*/ 625769 w 1269065"/>
                  <a:gd name="connsiteY10" fmla="*/ 991127 h 1871287"/>
                  <a:gd name="connsiteX11" fmla="*/ 294931 w 1269065"/>
                  <a:gd name="connsiteY11" fmla="*/ 945177 h 1871287"/>
                  <a:gd name="connsiteX12" fmla="*/ 5447 w 1269065"/>
                  <a:gd name="connsiteY12" fmla="*/ 632719 h 1871287"/>
                  <a:gd name="connsiteX13" fmla="*/ 69777 w 1269065"/>
                  <a:gd name="connsiteY13" fmla="*/ 494870 h 1871287"/>
                  <a:gd name="connsiteX14" fmla="*/ 377640 w 1269065"/>
                  <a:gd name="connsiteY14" fmla="*/ 811923 h 1871287"/>
                  <a:gd name="connsiteX15" fmla="*/ 537384 w 1269065"/>
                  <a:gd name="connsiteY15" fmla="*/ 854666 h 1871287"/>
                  <a:gd name="connsiteX0" fmla="*/ 537384 w 1269065"/>
                  <a:gd name="connsiteY0" fmla="*/ 854666 h 2425045"/>
                  <a:gd name="connsiteX1" fmla="*/ 965797 w 1269065"/>
                  <a:gd name="connsiteY1" fmla="*/ 798138 h 2425045"/>
                  <a:gd name="connsiteX2" fmla="*/ 1020937 w 1269065"/>
                  <a:gd name="connsiteY2" fmla="*/ 784353 h 2425045"/>
                  <a:gd name="connsiteX3" fmla="*/ 1103646 w 1269065"/>
                  <a:gd name="connsiteY3" fmla="*/ 485680 h 2425045"/>
                  <a:gd name="connsiteX4" fmla="*/ 974987 w 1269065"/>
                  <a:gd name="connsiteY4" fmla="*/ 62942 h 2425045"/>
                  <a:gd name="connsiteX5" fmla="*/ 1104488 w 1269065"/>
                  <a:gd name="connsiteY5" fmla="*/ 0 h 2425045"/>
                  <a:gd name="connsiteX6" fmla="*/ 1269065 w 1269065"/>
                  <a:gd name="connsiteY6" fmla="*/ 462705 h 2425045"/>
                  <a:gd name="connsiteX7" fmla="*/ 1228553 w 1269065"/>
                  <a:gd name="connsiteY7" fmla="*/ 1778871 h 2425045"/>
                  <a:gd name="connsiteX8" fmla="*/ 469540 w 1269065"/>
                  <a:gd name="connsiteY8" fmla="*/ 2424759 h 2425045"/>
                  <a:gd name="connsiteX9" fmla="*/ 460350 w 1269065"/>
                  <a:gd name="connsiteY9" fmla="*/ 1864172 h 2425045"/>
                  <a:gd name="connsiteX10" fmla="*/ 776323 w 1269065"/>
                  <a:gd name="connsiteY10" fmla="*/ 1516957 h 2425045"/>
                  <a:gd name="connsiteX11" fmla="*/ 625769 w 1269065"/>
                  <a:gd name="connsiteY11" fmla="*/ 991127 h 2425045"/>
                  <a:gd name="connsiteX12" fmla="*/ 294931 w 1269065"/>
                  <a:gd name="connsiteY12" fmla="*/ 945177 h 2425045"/>
                  <a:gd name="connsiteX13" fmla="*/ 5447 w 1269065"/>
                  <a:gd name="connsiteY13" fmla="*/ 632719 h 2425045"/>
                  <a:gd name="connsiteX14" fmla="*/ 69777 w 1269065"/>
                  <a:gd name="connsiteY14" fmla="*/ 494870 h 2425045"/>
                  <a:gd name="connsiteX15" fmla="*/ 377640 w 1269065"/>
                  <a:gd name="connsiteY15" fmla="*/ 811923 h 2425045"/>
                  <a:gd name="connsiteX16" fmla="*/ 537384 w 1269065"/>
                  <a:gd name="connsiteY16" fmla="*/ 854666 h 2425045"/>
                  <a:gd name="connsiteX0" fmla="*/ 537384 w 1269065"/>
                  <a:gd name="connsiteY0" fmla="*/ 854666 h 2488676"/>
                  <a:gd name="connsiteX1" fmla="*/ 965797 w 1269065"/>
                  <a:gd name="connsiteY1" fmla="*/ 798138 h 2488676"/>
                  <a:gd name="connsiteX2" fmla="*/ 1020937 w 1269065"/>
                  <a:gd name="connsiteY2" fmla="*/ 784353 h 2488676"/>
                  <a:gd name="connsiteX3" fmla="*/ 1103646 w 1269065"/>
                  <a:gd name="connsiteY3" fmla="*/ 485680 h 2488676"/>
                  <a:gd name="connsiteX4" fmla="*/ 974987 w 1269065"/>
                  <a:gd name="connsiteY4" fmla="*/ 62942 h 2488676"/>
                  <a:gd name="connsiteX5" fmla="*/ 1104488 w 1269065"/>
                  <a:gd name="connsiteY5" fmla="*/ 0 h 2488676"/>
                  <a:gd name="connsiteX6" fmla="*/ 1269065 w 1269065"/>
                  <a:gd name="connsiteY6" fmla="*/ 462705 h 2488676"/>
                  <a:gd name="connsiteX7" fmla="*/ 1228553 w 1269065"/>
                  <a:gd name="connsiteY7" fmla="*/ 1778871 h 2488676"/>
                  <a:gd name="connsiteX8" fmla="*/ 676314 w 1269065"/>
                  <a:gd name="connsiteY8" fmla="*/ 2410974 h 2488676"/>
                  <a:gd name="connsiteX9" fmla="*/ 469540 w 1269065"/>
                  <a:gd name="connsiteY9" fmla="*/ 2424759 h 2488676"/>
                  <a:gd name="connsiteX10" fmla="*/ 460350 w 1269065"/>
                  <a:gd name="connsiteY10" fmla="*/ 1864172 h 2488676"/>
                  <a:gd name="connsiteX11" fmla="*/ 776323 w 1269065"/>
                  <a:gd name="connsiteY11" fmla="*/ 1516957 h 2488676"/>
                  <a:gd name="connsiteX12" fmla="*/ 625769 w 1269065"/>
                  <a:gd name="connsiteY12" fmla="*/ 991127 h 2488676"/>
                  <a:gd name="connsiteX13" fmla="*/ 294931 w 1269065"/>
                  <a:gd name="connsiteY13" fmla="*/ 945177 h 2488676"/>
                  <a:gd name="connsiteX14" fmla="*/ 5447 w 1269065"/>
                  <a:gd name="connsiteY14" fmla="*/ 632719 h 2488676"/>
                  <a:gd name="connsiteX15" fmla="*/ 69777 w 1269065"/>
                  <a:gd name="connsiteY15" fmla="*/ 494870 h 2488676"/>
                  <a:gd name="connsiteX16" fmla="*/ 377640 w 1269065"/>
                  <a:gd name="connsiteY16" fmla="*/ 811923 h 2488676"/>
                  <a:gd name="connsiteX17" fmla="*/ 537384 w 1269065"/>
                  <a:gd name="connsiteY17" fmla="*/ 854666 h 2488676"/>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699288 w 1269065"/>
                  <a:gd name="connsiteY8" fmla="*/ 1946881 h 2463474"/>
                  <a:gd name="connsiteX9" fmla="*/ 676314 w 1269065"/>
                  <a:gd name="connsiteY9" fmla="*/ 2410974 h 2463474"/>
                  <a:gd name="connsiteX10" fmla="*/ 469540 w 1269065"/>
                  <a:gd name="connsiteY10" fmla="*/ 2424759 h 2463474"/>
                  <a:gd name="connsiteX11" fmla="*/ 460350 w 1269065"/>
                  <a:gd name="connsiteY11" fmla="*/ 1864172 h 2463474"/>
                  <a:gd name="connsiteX12" fmla="*/ 776323 w 1269065"/>
                  <a:gd name="connsiteY12" fmla="*/ 1516957 h 2463474"/>
                  <a:gd name="connsiteX13" fmla="*/ 625769 w 1269065"/>
                  <a:gd name="connsiteY13" fmla="*/ 991127 h 2463474"/>
                  <a:gd name="connsiteX14" fmla="*/ 294931 w 1269065"/>
                  <a:gd name="connsiteY14" fmla="*/ 945177 h 2463474"/>
                  <a:gd name="connsiteX15" fmla="*/ 5447 w 1269065"/>
                  <a:gd name="connsiteY15" fmla="*/ 632719 h 2463474"/>
                  <a:gd name="connsiteX16" fmla="*/ 69777 w 1269065"/>
                  <a:gd name="connsiteY16" fmla="*/ 494870 h 2463474"/>
                  <a:gd name="connsiteX17" fmla="*/ 377640 w 1269065"/>
                  <a:gd name="connsiteY17" fmla="*/ 811923 h 2463474"/>
                  <a:gd name="connsiteX18" fmla="*/ 537384 w 1269065"/>
                  <a:gd name="connsiteY18"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906062 w 1269065"/>
                  <a:gd name="connsiteY8" fmla="*/ 1703347 h 2463474"/>
                  <a:gd name="connsiteX9" fmla="*/ 699288 w 1269065"/>
                  <a:gd name="connsiteY9" fmla="*/ 1946881 h 2463474"/>
                  <a:gd name="connsiteX10" fmla="*/ 676314 w 1269065"/>
                  <a:gd name="connsiteY10" fmla="*/ 2410974 h 2463474"/>
                  <a:gd name="connsiteX11" fmla="*/ 469540 w 1269065"/>
                  <a:gd name="connsiteY11" fmla="*/ 2424759 h 2463474"/>
                  <a:gd name="connsiteX12" fmla="*/ 460350 w 1269065"/>
                  <a:gd name="connsiteY12" fmla="*/ 1864172 h 2463474"/>
                  <a:gd name="connsiteX13" fmla="*/ 776323 w 1269065"/>
                  <a:gd name="connsiteY13" fmla="*/ 1516957 h 2463474"/>
                  <a:gd name="connsiteX14" fmla="*/ 625769 w 1269065"/>
                  <a:gd name="connsiteY14" fmla="*/ 991127 h 2463474"/>
                  <a:gd name="connsiteX15" fmla="*/ 294931 w 1269065"/>
                  <a:gd name="connsiteY15" fmla="*/ 945177 h 2463474"/>
                  <a:gd name="connsiteX16" fmla="*/ 5447 w 1269065"/>
                  <a:gd name="connsiteY16" fmla="*/ 632719 h 2463474"/>
                  <a:gd name="connsiteX17" fmla="*/ 69777 w 1269065"/>
                  <a:gd name="connsiteY17" fmla="*/ 494870 h 2463474"/>
                  <a:gd name="connsiteX18" fmla="*/ 377640 w 1269065"/>
                  <a:gd name="connsiteY18" fmla="*/ 811923 h 2463474"/>
                  <a:gd name="connsiteX19" fmla="*/ 537384 w 1269065"/>
                  <a:gd name="connsiteY19"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869302 w 1269065"/>
                  <a:gd name="connsiteY8" fmla="*/ 1914716 h 2463474"/>
                  <a:gd name="connsiteX9" fmla="*/ 906062 w 1269065"/>
                  <a:gd name="connsiteY9" fmla="*/ 1703347 h 2463474"/>
                  <a:gd name="connsiteX10" fmla="*/ 699288 w 1269065"/>
                  <a:gd name="connsiteY10" fmla="*/ 1946881 h 2463474"/>
                  <a:gd name="connsiteX11" fmla="*/ 676314 w 1269065"/>
                  <a:gd name="connsiteY11" fmla="*/ 2410974 h 2463474"/>
                  <a:gd name="connsiteX12" fmla="*/ 469540 w 1269065"/>
                  <a:gd name="connsiteY12" fmla="*/ 2424759 h 2463474"/>
                  <a:gd name="connsiteX13" fmla="*/ 460350 w 1269065"/>
                  <a:gd name="connsiteY13" fmla="*/ 1864172 h 2463474"/>
                  <a:gd name="connsiteX14" fmla="*/ 776323 w 1269065"/>
                  <a:gd name="connsiteY14" fmla="*/ 1516957 h 2463474"/>
                  <a:gd name="connsiteX15" fmla="*/ 625769 w 1269065"/>
                  <a:gd name="connsiteY15" fmla="*/ 991127 h 2463474"/>
                  <a:gd name="connsiteX16" fmla="*/ 294931 w 1269065"/>
                  <a:gd name="connsiteY16" fmla="*/ 945177 h 2463474"/>
                  <a:gd name="connsiteX17" fmla="*/ 5447 w 1269065"/>
                  <a:gd name="connsiteY17" fmla="*/ 632719 h 2463474"/>
                  <a:gd name="connsiteX18" fmla="*/ 69777 w 1269065"/>
                  <a:gd name="connsiteY18" fmla="*/ 494870 h 2463474"/>
                  <a:gd name="connsiteX19" fmla="*/ 377640 w 1269065"/>
                  <a:gd name="connsiteY19" fmla="*/ 811923 h 2463474"/>
                  <a:gd name="connsiteX20" fmla="*/ 537384 w 1269065"/>
                  <a:gd name="connsiteY20"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1099051 w 1269065"/>
                  <a:gd name="connsiteY8" fmla="*/ 2452328 h 2463474"/>
                  <a:gd name="connsiteX9" fmla="*/ 869302 w 1269065"/>
                  <a:gd name="connsiteY9" fmla="*/ 1914716 h 2463474"/>
                  <a:gd name="connsiteX10" fmla="*/ 906062 w 1269065"/>
                  <a:gd name="connsiteY10" fmla="*/ 1703347 h 2463474"/>
                  <a:gd name="connsiteX11" fmla="*/ 699288 w 1269065"/>
                  <a:gd name="connsiteY11" fmla="*/ 1946881 h 2463474"/>
                  <a:gd name="connsiteX12" fmla="*/ 676314 w 1269065"/>
                  <a:gd name="connsiteY12" fmla="*/ 2410974 h 2463474"/>
                  <a:gd name="connsiteX13" fmla="*/ 469540 w 1269065"/>
                  <a:gd name="connsiteY13" fmla="*/ 2424759 h 2463474"/>
                  <a:gd name="connsiteX14" fmla="*/ 460350 w 1269065"/>
                  <a:gd name="connsiteY14" fmla="*/ 1864172 h 2463474"/>
                  <a:gd name="connsiteX15" fmla="*/ 776323 w 1269065"/>
                  <a:gd name="connsiteY15" fmla="*/ 1516957 h 2463474"/>
                  <a:gd name="connsiteX16" fmla="*/ 625769 w 1269065"/>
                  <a:gd name="connsiteY16" fmla="*/ 991127 h 2463474"/>
                  <a:gd name="connsiteX17" fmla="*/ 294931 w 1269065"/>
                  <a:gd name="connsiteY17" fmla="*/ 945177 h 2463474"/>
                  <a:gd name="connsiteX18" fmla="*/ 5447 w 1269065"/>
                  <a:gd name="connsiteY18" fmla="*/ 632719 h 2463474"/>
                  <a:gd name="connsiteX19" fmla="*/ 69777 w 1269065"/>
                  <a:gd name="connsiteY19" fmla="*/ 494870 h 2463474"/>
                  <a:gd name="connsiteX20" fmla="*/ 377640 w 1269065"/>
                  <a:gd name="connsiteY20" fmla="*/ 811923 h 2463474"/>
                  <a:gd name="connsiteX21" fmla="*/ 537384 w 1269065"/>
                  <a:gd name="connsiteY21" fmla="*/ 854666 h 2463474"/>
                  <a:gd name="connsiteX0" fmla="*/ 537384 w 1281584"/>
                  <a:gd name="connsiteY0" fmla="*/ 854666 h 2484263"/>
                  <a:gd name="connsiteX1" fmla="*/ 965797 w 1281584"/>
                  <a:gd name="connsiteY1" fmla="*/ 798138 h 2484263"/>
                  <a:gd name="connsiteX2" fmla="*/ 1020937 w 1281584"/>
                  <a:gd name="connsiteY2" fmla="*/ 784353 h 2484263"/>
                  <a:gd name="connsiteX3" fmla="*/ 1103646 w 1281584"/>
                  <a:gd name="connsiteY3" fmla="*/ 485680 h 2484263"/>
                  <a:gd name="connsiteX4" fmla="*/ 974987 w 1281584"/>
                  <a:gd name="connsiteY4" fmla="*/ 62942 h 2484263"/>
                  <a:gd name="connsiteX5" fmla="*/ 1104488 w 1281584"/>
                  <a:gd name="connsiteY5" fmla="*/ 0 h 2484263"/>
                  <a:gd name="connsiteX6" fmla="*/ 1269065 w 1281584"/>
                  <a:gd name="connsiteY6" fmla="*/ 462705 h 2484263"/>
                  <a:gd name="connsiteX7" fmla="*/ 1228553 w 1281584"/>
                  <a:gd name="connsiteY7" fmla="*/ 1778871 h 2484263"/>
                  <a:gd name="connsiteX8" fmla="*/ 1278255 w 1281584"/>
                  <a:gd name="connsiteY8" fmla="*/ 2365023 h 2484263"/>
                  <a:gd name="connsiteX9" fmla="*/ 1099051 w 1281584"/>
                  <a:gd name="connsiteY9" fmla="*/ 2452328 h 2484263"/>
                  <a:gd name="connsiteX10" fmla="*/ 869302 w 1281584"/>
                  <a:gd name="connsiteY10" fmla="*/ 1914716 h 2484263"/>
                  <a:gd name="connsiteX11" fmla="*/ 906062 w 1281584"/>
                  <a:gd name="connsiteY11" fmla="*/ 1703347 h 2484263"/>
                  <a:gd name="connsiteX12" fmla="*/ 699288 w 1281584"/>
                  <a:gd name="connsiteY12" fmla="*/ 1946881 h 2484263"/>
                  <a:gd name="connsiteX13" fmla="*/ 676314 w 1281584"/>
                  <a:gd name="connsiteY13" fmla="*/ 2410974 h 2484263"/>
                  <a:gd name="connsiteX14" fmla="*/ 469540 w 1281584"/>
                  <a:gd name="connsiteY14" fmla="*/ 2424759 h 2484263"/>
                  <a:gd name="connsiteX15" fmla="*/ 460350 w 1281584"/>
                  <a:gd name="connsiteY15" fmla="*/ 1864172 h 2484263"/>
                  <a:gd name="connsiteX16" fmla="*/ 776323 w 1281584"/>
                  <a:gd name="connsiteY16" fmla="*/ 1516957 h 2484263"/>
                  <a:gd name="connsiteX17" fmla="*/ 625769 w 1281584"/>
                  <a:gd name="connsiteY17" fmla="*/ 991127 h 2484263"/>
                  <a:gd name="connsiteX18" fmla="*/ 294931 w 1281584"/>
                  <a:gd name="connsiteY18" fmla="*/ 945177 h 2484263"/>
                  <a:gd name="connsiteX19" fmla="*/ 5447 w 1281584"/>
                  <a:gd name="connsiteY19" fmla="*/ 632719 h 2484263"/>
                  <a:gd name="connsiteX20" fmla="*/ 69777 w 1281584"/>
                  <a:gd name="connsiteY20" fmla="*/ 494870 h 2484263"/>
                  <a:gd name="connsiteX21" fmla="*/ 377640 w 1281584"/>
                  <a:gd name="connsiteY21" fmla="*/ 811923 h 2484263"/>
                  <a:gd name="connsiteX22" fmla="*/ 537384 w 1281584"/>
                  <a:gd name="connsiteY22" fmla="*/ 854666 h 2484263"/>
                  <a:gd name="connsiteX0" fmla="*/ 537384 w 1279719"/>
                  <a:gd name="connsiteY0" fmla="*/ 854666 h 2484263"/>
                  <a:gd name="connsiteX1" fmla="*/ 965797 w 1279719"/>
                  <a:gd name="connsiteY1" fmla="*/ 798138 h 2484263"/>
                  <a:gd name="connsiteX2" fmla="*/ 1020937 w 1279719"/>
                  <a:gd name="connsiteY2" fmla="*/ 784353 h 2484263"/>
                  <a:gd name="connsiteX3" fmla="*/ 1103646 w 1279719"/>
                  <a:gd name="connsiteY3" fmla="*/ 485680 h 2484263"/>
                  <a:gd name="connsiteX4" fmla="*/ 974987 w 1279719"/>
                  <a:gd name="connsiteY4" fmla="*/ 62942 h 2484263"/>
                  <a:gd name="connsiteX5" fmla="*/ 1104488 w 1279719"/>
                  <a:gd name="connsiteY5" fmla="*/ 0 h 2484263"/>
                  <a:gd name="connsiteX6" fmla="*/ 1269065 w 1279719"/>
                  <a:gd name="connsiteY6" fmla="*/ 462705 h 2484263"/>
                  <a:gd name="connsiteX7" fmla="*/ 1095299 w 1279719"/>
                  <a:gd name="connsiteY7" fmla="*/ 1912125 h 2484263"/>
                  <a:gd name="connsiteX8" fmla="*/ 1278255 w 1279719"/>
                  <a:gd name="connsiteY8" fmla="*/ 2365023 h 2484263"/>
                  <a:gd name="connsiteX9" fmla="*/ 1099051 w 1279719"/>
                  <a:gd name="connsiteY9" fmla="*/ 2452328 h 2484263"/>
                  <a:gd name="connsiteX10" fmla="*/ 869302 w 1279719"/>
                  <a:gd name="connsiteY10" fmla="*/ 1914716 h 2484263"/>
                  <a:gd name="connsiteX11" fmla="*/ 906062 w 1279719"/>
                  <a:gd name="connsiteY11" fmla="*/ 1703347 h 2484263"/>
                  <a:gd name="connsiteX12" fmla="*/ 699288 w 1279719"/>
                  <a:gd name="connsiteY12" fmla="*/ 1946881 h 2484263"/>
                  <a:gd name="connsiteX13" fmla="*/ 676314 w 1279719"/>
                  <a:gd name="connsiteY13" fmla="*/ 2410974 h 2484263"/>
                  <a:gd name="connsiteX14" fmla="*/ 469540 w 1279719"/>
                  <a:gd name="connsiteY14" fmla="*/ 2424759 h 2484263"/>
                  <a:gd name="connsiteX15" fmla="*/ 460350 w 1279719"/>
                  <a:gd name="connsiteY15" fmla="*/ 1864172 h 2484263"/>
                  <a:gd name="connsiteX16" fmla="*/ 776323 w 1279719"/>
                  <a:gd name="connsiteY16" fmla="*/ 1516957 h 2484263"/>
                  <a:gd name="connsiteX17" fmla="*/ 625769 w 1279719"/>
                  <a:gd name="connsiteY17" fmla="*/ 991127 h 2484263"/>
                  <a:gd name="connsiteX18" fmla="*/ 294931 w 1279719"/>
                  <a:gd name="connsiteY18" fmla="*/ 945177 h 2484263"/>
                  <a:gd name="connsiteX19" fmla="*/ 5447 w 1279719"/>
                  <a:gd name="connsiteY19" fmla="*/ 632719 h 2484263"/>
                  <a:gd name="connsiteX20" fmla="*/ 69777 w 1279719"/>
                  <a:gd name="connsiteY20" fmla="*/ 494870 h 2484263"/>
                  <a:gd name="connsiteX21" fmla="*/ 377640 w 1279719"/>
                  <a:gd name="connsiteY21" fmla="*/ 811923 h 2484263"/>
                  <a:gd name="connsiteX22" fmla="*/ 537384 w 1279719"/>
                  <a:gd name="connsiteY22" fmla="*/ 854666 h 2484263"/>
                  <a:gd name="connsiteX0" fmla="*/ 537384 w 1283656"/>
                  <a:gd name="connsiteY0" fmla="*/ 854666 h 2484263"/>
                  <a:gd name="connsiteX1" fmla="*/ 965797 w 1283656"/>
                  <a:gd name="connsiteY1" fmla="*/ 798138 h 2484263"/>
                  <a:gd name="connsiteX2" fmla="*/ 1020937 w 1283656"/>
                  <a:gd name="connsiteY2" fmla="*/ 784353 h 2484263"/>
                  <a:gd name="connsiteX3" fmla="*/ 1103646 w 1283656"/>
                  <a:gd name="connsiteY3" fmla="*/ 485680 h 2484263"/>
                  <a:gd name="connsiteX4" fmla="*/ 974987 w 1283656"/>
                  <a:gd name="connsiteY4" fmla="*/ 62942 h 2484263"/>
                  <a:gd name="connsiteX5" fmla="*/ 1104488 w 1283656"/>
                  <a:gd name="connsiteY5" fmla="*/ 0 h 2484263"/>
                  <a:gd name="connsiteX6" fmla="*/ 1269065 w 1283656"/>
                  <a:gd name="connsiteY6" fmla="*/ 462705 h 2484263"/>
                  <a:gd name="connsiteX7" fmla="*/ 1269065 w 1283656"/>
                  <a:gd name="connsiteY7" fmla="*/ 1528738 h 2484263"/>
                  <a:gd name="connsiteX8" fmla="*/ 1095299 w 1283656"/>
                  <a:gd name="connsiteY8" fmla="*/ 1912125 h 2484263"/>
                  <a:gd name="connsiteX9" fmla="*/ 1278255 w 1283656"/>
                  <a:gd name="connsiteY9" fmla="*/ 2365023 h 2484263"/>
                  <a:gd name="connsiteX10" fmla="*/ 1099051 w 1283656"/>
                  <a:gd name="connsiteY10" fmla="*/ 2452328 h 2484263"/>
                  <a:gd name="connsiteX11" fmla="*/ 869302 w 1283656"/>
                  <a:gd name="connsiteY11" fmla="*/ 1914716 h 2484263"/>
                  <a:gd name="connsiteX12" fmla="*/ 906062 w 1283656"/>
                  <a:gd name="connsiteY12" fmla="*/ 1703347 h 2484263"/>
                  <a:gd name="connsiteX13" fmla="*/ 699288 w 1283656"/>
                  <a:gd name="connsiteY13" fmla="*/ 1946881 h 2484263"/>
                  <a:gd name="connsiteX14" fmla="*/ 676314 w 1283656"/>
                  <a:gd name="connsiteY14" fmla="*/ 2410974 h 2484263"/>
                  <a:gd name="connsiteX15" fmla="*/ 469540 w 1283656"/>
                  <a:gd name="connsiteY15" fmla="*/ 2424759 h 2484263"/>
                  <a:gd name="connsiteX16" fmla="*/ 460350 w 1283656"/>
                  <a:gd name="connsiteY16" fmla="*/ 1864172 h 2484263"/>
                  <a:gd name="connsiteX17" fmla="*/ 776323 w 1283656"/>
                  <a:gd name="connsiteY17" fmla="*/ 1516957 h 2484263"/>
                  <a:gd name="connsiteX18" fmla="*/ 625769 w 1283656"/>
                  <a:gd name="connsiteY18" fmla="*/ 991127 h 2484263"/>
                  <a:gd name="connsiteX19" fmla="*/ 294931 w 1283656"/>
                  <a:gd name="connsiteY19" fmla="*/ 945177 h 2484263"/>
                  <a:gd name="connsiteX20" fmla="*/ 5447 w 1283656"/>
                  <a:gd name="connsiteY20" fmla="*/ 632719 h 2484263"/>
                  <a:gd name="connsiteX21" fmla="*/ 69777 w 1283656"/>
                  <a:gd name="connsiteY21" fmla="*/ 494870 h 2484263"/>
                  <a:gd name="connsiteX22" fmla="*/ 377640 w 1283656"/>
                  <a:gd name="connsiteY22" fmla="*/ 811923 h 2484263"/>
                  <a:gd name="connsiteX23" fmla="*/ 537384 w 1283656"/>
                  <a:gd name="connsiteY23" fmla="*/ 854666 h 2484263"/>
                  <a:gd name="connsiteX0" fmla="*/ 537384 w 1279719"/>
                  <a:gd name="connsiteY0" fmla="*/ 854666 h 2484263"/>
                  <a:gd name="connsiteX1" fmla="*/ 965797 w 1279719"/>
                  <a:gd name="connsiteY1" fmla="*/ 798138 h 2484263"/>
                  <a:gd name="connsiteX2" fmla="*/ 1020937 w 1279719"/>
                  <a:gd name="connsiteY2" fmla="*/ 784353 h 2484263"/>
                  <a:gd name="connsiteX3" fmla="*/ 1103646 w 1279719"/>
                  <a:gd name="connsiteY3" fmla="*/ 485680 h 2484263"/>
                  <a:gd name="connsiteX4" fmla="*/ 974987 w 1279719"/>
                  <a:gd name="connsiteY4" fmla="*/ 62942 h 2484263"/>
                  <a:gd name="connsiteX5" fmla="*/ 1104488 w 1279719"/>
                  <a:gd name="connsiteY5" fmla="*/ 0 h 2484263"/>
                  <a:gd name="connsiteX6" fmla="*/ 1269065 w 1279719"/>
                  <a:gd name="connsiteY6" fmla="*/ 462705 h 2484263"/>
                  <a:gd name="connsiteX7" fmla="*/ 1131215 w 1279719"/>
                  <a:gd name="connsiteY7" fmla="*/ 890036 h 2484263"/>
                  <a:gd name="connsiteX8" fmla="*/ 1269065 w 1279719"/>
                  <a:gd name="connsiteY8" fmla="*/ 1528738 h 2484263"/>
                  <a:gd name="connsiteX9" fmla="*/ 1095299 w 1279719"/>
                  <a:gd name="connsiteY9" fmla="*/ 1912125 h 2484263"/>
                  <a:gd name="connsiteX10" fmla="*/ 1278255 w 1279719"/>
                  <a:gd name="connsiteY10" fmla="*/ 2365023 h 2484263"/>
                  <a:gd name="connsiteX11" fmla="*/ 1099051 w 1279719"/>
                  <a:gd name="connsiteY11" fmla="*/ 2452328 h 2484263"/>
                  <a:gd name="connsiteX12" fmla="*/ 869302 w 1279719"/>
                  <a:gd name="connsiteY12" fmla="*/ 1914716 h 2484263"/>
                  <a:gd name="connsiteX13" fmla="*/ 906062 w 1279719"/>
                  <a:gd name="connsiteY13" fmla="*/ 1703347 h 2484263"/>
                  <a:gd name="connsiteX14" fmla="*/ 699288 w 1279719"/>
                  <a:gd name="connsiteY14" fmla="*/ 1946881 h 2484263"/>
                  <a:gd name="connsiteX15" fmla="*/ 676314 w 1279719"/>
                  <a:gd name="connsiteY15" fmla="*/ 2410974 h 2484263"/>
                  <a:gd name="connsiteX16" fmla="*/ 469540 w 1279719"/>
                  <a:gd name="connsiteY16" fmla="*/ 2424759 h 2484263"/>
                  <a:gd name="connsiteX17" fmla="*/ 460350 w 1279719"/>
                  <a:gd name="connsiteY17" fmla="*/ 1864172 h 2484263"/>
                  <a:gd name="connsiteX18" fmla="*/ 776323 w 1279719"/>
                  <a:gd name="connsiteY18" fmla="*/ 1516957 h 2484263"/>
                  <a:gd name="connsiteX19" fmla="*/ 625769 w 1279719"/>
                  <a:gd name="connsiteY19" fmla="*/ 991127 h 2484263"/>
                  <a:gd name="connsiteX20" fmla="*/ 294931 w 1279719"/>
                  <a:gd name="connsiteY20" fmla="*/ 945177 h 2484263"/>
                  <a:gd name="connsiteX21" fmla="*/ 5447 w 1279719"/>
                  <a:gd name="connsiteY21" fmla="*/ 632719 h 2484263"/>
                  <a:gd name="connsiteX22" fmla="*/ 69777 w 1279719"/>
                  <a:gd name="connsiteY22" fmla="*/ 494870 h 2484263"/>
                  <a:gd name="connsiteX23" fmla="*/ 377640 w 1279719"/>
                  <a:gd name="connsiteY23" fmla="*/ 811923 h 2484263"/>
                  <a:gd name="connsiteX24" fmla="*/ 537384 w 1279719"/>
                  <a:gd name="connsiteY24" fmla="*/ 854666 h 2484263"/>
                  <a:gd name="connsiteX0" fmla="*/ 537384 w 1279719"/>
                  <a:gd name="connsiteY0" fmla="*/ 885454 h 2515051"/>
                  <a:gd name="connsiteX1" fmla="*/ 965797 w 1279719"/>
                  <a:gd name="connsiteY1" fmla="*/ 828926 h 2515051"/>
                  <a:gd name="connsiteX2" fmla="*/ 1020937 w 1279719"/>
                  <a:gd name="connsiteY2" fmla="*/ 815141 h 2515051"/>
                  <a:gd name="connsiteX3" fmla="*/ 1103646 w 1279719"/>
                  <a:gd name="connsiteY3" fmla="*/ 516468 h 2515051"/>
                  <a:gd name="connsiteX4" fmla="*/ 974987 w 1279719"/>
                  <a:gd name="connsiteY4" fmla="*/ 93730 h 2515051"/>
                  <a:gd name="connsiteX5" fmla="*/ 1104488 w 1279719"/>
                  <a:gd name="connsiteY5" fmla="*/ 30788 h 2515051"/>
                  <a:gd name="connsiteX6" fmla="*/ 1269065 w 1279719"/>
                  <a:gd name="connsiteY6" fmla="*/ 493493 h 2515051"/>
                  <a:gd name="connsiteX7" fmla="*/ 1131215 w 1279719"/>
                  <a:gd name="connsiteY7" fmla="*/ 920824 h 2515051"/>
                  <a:gd name="connsiteX8" fmla="*/ 1269065 w 1279719"/>
                  <a:gd name="connsiteY8" fmla="*/ 1559526 h 2515051"/>
                  <a:gd name="connsiteX9" fmla="*/ 1095299 w 1279719"/>
                  <a:gd name="connsiteY9" fmla="*/ 1942913 h 2515051"/>
                  <a:gd name="connsiteX10" fmla="*/ 1278255 w 1279719"/>
                  <a:gd name="connsiteY10" fmla="*/ 2395811 h 2515051"/>
                  <a:gd name="connsiteX11" fmla="*/ 1099051 w 1279719"/>
                  <a:gd name="connsiteY11" fmla="*/ 2483116 h 2515051"/>
                  <a:gd name="connsiteX12" fmla="*/ 869302 w 1279719"/>
                  <a:gd name="connsiteY12" fmla="*/ 1945504 h 2515051"/>
                  <a:gd name="connsiteX13" fmla="*/ 906062 w 1279719"/>
                  <a:gd name="connsiteY13" fmla="*/ 1734135 h 2515051"/>
                  <a:gd name="connsiteX14" fmla="*/ 699288 w 1279719"/>
                  <a:gd name="connsiteY14" fmla="*/ 1977669 h 2515051"/>
                  <a:gd name="connsiteX15" fmla="*/ 676314 w 1279719"/>
                  <a:gd name="connsiteY15" fmla="*/ 2441762 h 2515051"/>
                  <a:gd name="connsiteX16" fmla="*/ 469540 w 1279719"/>
                  <a:gd name="connsiteY16" fmla="*/ 2455547 h 2515051"/>
                  <a:gd name="connsiteX17" fmla="*/ 460350 w 1279719"/>
                  <a:gd name="connsiteY17" fmla="*/ 1894960 h 2515051"/>
                  <a:gd name="connsiteX18" fmla="*/ 776323 w 1279719"/>
                  <a:gd name="connsiteY18" fmla="*/ 1547745 h 2515051"/>
                  <a:gd name="connsiteX19" fmla="*/ 625769 w 1279719"/>
                  <a:gd name="connsiteY19" fmla="*/ 1021915 h 2515051"/>
                  <a:gd name="connsiteX20" fmla="*/ 294931 w 1279719"/>
                  <a:gd name="connsiteY20" fmla="*/ 975965 h 2515051"/>
                  <a:gd name="connsiteX21" fmla="*/ 5447 w 1279719"/>
                  <a:gd name="connsiteY21" fmla="*/ 663507 h 2515051"/>
                  <a:gd name="connsiteX22" fmla="*/ 69777 w 1279719"/>
                  <a:gd name="connsiteY22" fmla="*/ 525658 h 2515051"/>
                  <a:gd name="connsiteX23" fmla="*/ 377640 w 1279719"/>
                  <a:gd name="connsiteY23" fmla="*/ 842711 h 2515051"/>
                  <a:gd name="connsiteX24" fmla="*/ 537384 w 1279719"/>
                  <a:gd name="connsiteY24" fmla="*/ 885454 h 2515051"/>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900879 h 2530476"/>
                  <a:gd name="connsiteX1" fmla="*/ 965797 w 1279719"/>
                  <a:gd name="connsiteY1" fmla="*/ 844351 h 2530476"/>
                  <a:gd name="connsiteX2" fmla="*/ 1020937 w 1279719"/>
                  <a:gd name="connsiteY2" fmla="*/ 830566 h 2530476"/>
                  <a:gd name="connsiteX3" fmla="*/ 1103646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3646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42939 w 1285274"/>
                  <a:gd name="connsiteY0" fmla="*/ 900879 h 2530476"/>
                  <a:gd name="connsiteX1" fmla="*/ 971352 w 1285274"/>
                  <a:gd name="connsiteY1" fmla="*/ 844351 h 2530476"/>
                  <a:gd name="connsiteX2" fmla="*/ 1012708 w 1285274"/>
                  <a:gd name="connsiteY2" fmla="*/ 835161 h 2530476"/>
                  <a:gd name="connsiteX3" fmla="*/ 1113796 w 1285274"/>
                  <a:gd name="connsiteY3" fmla="*/ 531893 h 2530476"/>
                  <a:gd name="connsiteX4" fmla="*/ 971352 w 1285274"/>
                  <a:gd name="connsiteY4" fmla="*/ 95370 h 2530476"/>
                  <a:gd name="connsiteX5" fmla="*/ 1110043 w 1285274"/>
                  <a:gd name="connsiteY5" fmla="*/ 46213 h 2530476"/>
                  <a:gd name="connsiteX6" fmla="*/ 1274620 w 1285274"/>
                  <a:gd name="connsiteY6" fmla="*/ 508918 h 2530476"/>
                  <a:gd name="connsiteX7" fmla="*/ 1136770 w 1285274"/>
                  <a:gd name="connsiteY7" fmla="*/ 936249 h 2530476"/>
                  <a:gd name="connsiteX8" fmla="*/ 1274620 w 1285274"/>
                  <a:gd name="connsiteY8" fmla="*/ 1574951 h 2530476"/>
                  <a:gd name="connsiteX9" fmla="*/ 1100854 w 1285274"/>
                  <a:gd name="connsiteY9" fmla="*/ 1958338 h 2530476"/>
                  <a:gd name="connsiteX10" fmla="*/ 1283810 w 1285274"/>
                  <a:gd name="connsiteY10" fmla="*/ 2411236 h 2530476"/>
                  <a:gd name="connsiteX11" fmla="*/ 1104606 w 1285274"/>
                  <a:gd name="connsiteY11" fmla="*/ 2498541 h 2530476"/>
                  <a:gd name="connsiteX12" fmla="*/ 874857 w 1285274"/>
                  <a:gd name="connsiteY12" fmla="*/ 1960929 h 2530476"/>
                  <a:gd name="connsiteX13" fmla="*/ 911617 w 1285274"/>
                  <a:gd name="connsiteY13" fmla="*/ 1749560 h 2530476"/>
                  <a:gd name="connsiteX14" fmla="*/ 704843 w 1285274"/>
                  <a:gd name="connsiteY14" fmla="*/ 1993094 h 2530476"/>
                  <a:gd name="connsiteX15" fmla="*/ 681869 w 1285274"/>
                  <a:gd name="connsiteY15" fmla="*/ 2457187 h 2530476"/>
                  <a:gd name="connsiteX16" fmla="*/ 475095 w 1285274"/>
                  <a:gd name="connsiteY16" fmla="*/ 2470972 h 2530476"/>
                  <a:gd name="connsiteX17" fmla="*/ 465905 w 1285274"/>
                  <a:gd name="connsiteY17" fmla="*/ 1910385 h 2530476"/>
                  <a:gd name="connsiteX18" fmla="*/ 781878 w 1285274"/>
                  <a:gd name="connsiteY18" fmla="*/ 1563170 h 2530476"/>
                  <a:gd name="connsiteX19" fmla="*/ 631324 w 1285274"/>
                  <a:gd name="connsiteY19" fmla="*/ 1037340 h 2530476"/>
                  <a:gd name="connsiteX20" fmla="*/ 300486 w 1285274"/>
                  <a:gd name="connsiteY20" fmla="*/ 991390 h 2530476"/>
                  <a:gd name="connsiteX21" fmla="*/ 11002 w 1285274"/>
                  <a:gd name="connsiteY21" fmla="*/ 678932 h 2530476"/>
                  <a:gd name="connsiteX22" fmla="*/ 75332 w 1285274"/>
                  <a:gd name="connsiteY22" fmla="*/ 541083 h 2530476"/>
                  <a:gd name="connsiteX23" fmla="*/ 383195 w 1285274"/>
                  <a:gd name="connsiteY23" fmla="*/ 858136 h 2530476"/>
                  <a:gd name="connsiteX24" fmla="*/ 542939 w 1285274"/>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2120"/>
                  <a:gd name="connsiteX1" fmla="*/ 1005998 w 1319920"/>
                  <a:gd name="connsiteY1" fmla="*/ 844351 h 2532120"/>
                  <a:gd name="connsiteX2" fmla="*/ 1047354 w 1319920"/>
                  <a:gd name="connsiteY2" fmla="*/ 835161 h 2532120"/>
                  <a:gd name="connsiteX3" fmla="*/ 1148442 w 1319920"/>
                  <a:gd name="connsiteY3" fmla="*/ 531893 h 2532120"/>
                  <a:gd name="connsiteX4" fmla="*/ 1005998 w 1319920"/>
                  <a:gd name="connsiteY4" fmla="*/ 95370 h 2532120"/>
                  <a:gd name="connsiteX5" fmla="*/ 1144689 w 1319920"/>
                  <a:gd name="connsiteY5" fmla="*/ 46213 h 2532120"/>
                  <a:gd name="connsiteX6" fmla="*/ 1309266 w 1319920"/>
                  <a:gd name="connsiteY6" fmla="*/ 508918 h 2532120"/>
                  <a:gd name="connsiteX7" fmla="*/ 1171416 w 1319920"/>
                  <a:gd name="connsiteY7" fmla="*/ 936249 h 2532120"/>
                  <a:gd name="connsiteX8" fmla="*/ 1309266 w 1319920"/>
                  <a:gd name="connsiteY8" fmla="*/ 1574951 h 2532120"/>
                  <a:gd name="connsiteX9" fmla="*/ 1135500 w 1319920"/>
                  <a:gd name="connsiteY9" fmla="*/ 1958338 h 2532120"/>
                  <a:gd name="connsiteX10" fmla="*/ 1318456 w 1319920"/>
                  <a:gd name="connsiteY10" fmla="*/ 2411236 h 2532120"/>
                  <a:gd name="connsiteX11" fmla="*/ 1139252 w 1319920"/>
                  <a:gd name="connsiteY11" fmla="*/ 2498541 h 2532120"/>
                  <a:gd name="connsiteX12" fmla="*/ 909503 w 1319920"/>
                  <a:gd name="connsiteY12" fmla="*/ 1960929 h 2532120"/>
                  <a:gd name="connsiteX13" fmla="*/ 946263 w 1319920"/>
                  <a:gd name="connsiteY13" fmla="*/ 1749560 h 2532120"/>
                  <a:gd name="connsiteX14" fmla="*/ 739489 w 1319920"/>
                  <a:gd name="connsiteY14" fmla="*/ 1993094 h 2532120"/>
                  <a:gd name="connsiteX15" fmla="*/ 716515 w 1319920"/>
                  <a:gd name="connsiteY15" fmla="*/ 2457187 h 2532120"/>
                  <a:gd name="connsiteX16" fmla="*/ 509741 w 1319920"/>
                  <a:gd name="connsiteY16" fmla="*/ 2470972 h 2532120"/>
                  <a:gd name="connsiteX17" fmla="*/ 500551 w 1319920"/>
                  <a:gd name="connsiteY17" fmla="*/ 1910385 h 2532120"/>
                  <a:gd name="connsiteX18" fmla="*/ 816524 w 1319920"/>
                  <a:gd name="connsiteY18" fmla="*/ 1563170 h 2532120"/>
                  <a:gd name="connsiteX19" fmla="*/ 665970 w 1319920"/>
                  <a:gd name="connsiteY19" fmla="*/ 1037340 h 2532120"/>
                  <a:gd name="connsiteX20" fmla="*/ 335132 w 1319920"/>
                  <a:gd name="connsiteY20" fmla="*/ 991390 h 2532120"/>
                  <a:gd name="connsiteX21" fmla="*/ 45648 w 1319920"/>
                  <a:gd name="connsiteY21" fmla="*/ 678932 h 2532120"/>
                  <a:gd name="connsiteX22" fmla="*/ 109978 w 1319920"/>
                  <a:gd name="connsiteY22" fmla="*/ 541083 h 2532120"/>
                  <a:gd name="connsiteX23" fmla="*/ 417841 w 1319920"/>
                  <a:gd name="connsiteY23" fmla="*/ 858136 h 2532120"/>
                  <a:gd name="connsiteX24" fmla="*/ 577585 w 1319920"/>
                  <a:gd name="connsiteY24" fmla="*/ 900879 h 2532120"/>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21009"/>
                  <a:gd name="connsiteY0" fmla="*/ 900879 h 2549783"/>
                  <a:gd name="connsiteX1" fmla="*/ 1005998 w 1321009"/>
                  <a:gd name="connsiteY1" fmla="*/ 844351 h 2549783"/>
                  <a:gd name="connsiteX2" fmla="*/ 1047354 w 1321009"/>
                  <a:gd name="connsiteY2" fmla="*/ 835161 h 2549783"/>
                  <a:gd name="connsiteX3" fmla="*/ 1148442 w 1321009"/>
                  <a:gd name="connsiteY3" fmla="*/ 531893 h 2549783"/>
                  <a:gd name="connsiteX4" fmla="*/ 1005998 w 1321009"/>
                  <a:gd name="connsiteY4" fmla="*/ 95370 h 2549783"/>
                  <a:gd name="connsiteX5" fmla="*/ 1144689 w 1321009"/>
                  <a:gd name="connsiteY5" fmla="*/ 46213 h 2549783"/>
                  <a:gd name="connsiteX6" fmla="*/ 1309266 w 1321009"/>
                  <a:gd name="connsiteY6" fmla="*/ 508918 h 2549783"/>
                  <a:gd name="connsiteX7" fmla="*/ 1171416 w 1321009"/>
                  <a:gd name="connsiteY7" fmla="*/ 936249 h 2549783"/>
                  <a:gd name="connsiteX8" fmla="*/ 1309266 w 1321009"/>
                  <a:gd name="connsiteY8" fmla="*/ 1574951 h 2549783"/>
                  <a:gd name="connsiteX9" fmla="*/ 1135500 w 1321009"/>
                  <a:gd name="connsiteY9" fmla="*/ 1958338 h 2549783"/>
                  <a:gd name="connsiteX10" fmla="*/ 1318456 w 1321009"/>
                  <a:gd name="connsiteY10" fmla="*/ 2411236 h 2549783"/>
                  <a:gd name="connsiteX11" fmla="*/ 1139252 w 1321009"/>
                  <a:gd name="connsiteY11" fmla="*/ 2498541 h 2549783"/>
                  <a:gd name="connsiteX12" fmla="*/ 881934 w 1321009"/>
                  <a:gd name="connsiteY12" fmla="*/ 1970119 h 2549783"/>
                  <a:gd name="connsiteX13" fmla="*/ 946263 w 1321009"/>
                  <a:gd name="connsiteY13" fmla="*/ 1749560 h 2549783"/>
                  <a:gd name="connsiteX14" fmla="*/ 739489 w 1321009"/>
                  <a:gd name="connsiteY14" fmla="*/ 1993094 h 2549783"/>
                  <a:gd name="connsiteX15" fmla="*/ 716515 w 1321009"/>
                  <a:gd name="connsiteY15" fmla="*/ 2457187 h 2549783"/>
                  <a:gd name="connsiteX16" fmla="*/ 509741 w 1321009"/>
                  <a:gd name="connsiteY16" fmla="*/ 2470972 h 2549783"/>
                  <a:gd name="connsiteX17" fmla="*/ 500551 w 1321009"/>
                  <a:gd name="connsiteY17" fmla="*/ 1910385 h 2549783"/>
                  <a:gd name="connsiteX18" fmla="*/ 816524 w 1321009"/>
                  <a:gd name="connsiteY18" fmla="*/ 1563170 h 2549783"/>
                  <a:gd name="connsiteX19" fmla="*/ 665970 w 1321009"/>
                  <a:gd name="connsiteY19" fmla="*/ 1037340 h 2549783"/>
                  <a:gd name="connsiteX20" fmla="*/ 335132 w 1321009"/>
                  <a:gd name="connsiteY20" fmla="*/ 991390 h 2549783"/>
                  <a:gd name="connsiteX21" fmla="*/ 45648 w 1321009"/>
                  <a:gd name="connsiteY21" fmla="*/ 678932 h 2549783"/>
                  <a:gd name="connsiteX22" fmla="*/ 109978 w 1321009"/>
                  <a:gd name="connsiteY22" fmla="*/ 541083 h 2549783"/>
                  <a:gd name="connsiteX23" fmla="*/ 417841 w 1321009"/>
                  <a:gd name="connsiteY23" fmla="*/ 858136 h 2549783"/>
                  <a:gd name="connsiteX24" fmla="*/ 577585 w 1321009"/>
                  <a:gd name="connsiteY24" fmla="*/ 900879 h 2549783"/>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20772" h="2550779">
                    <a:moveTo>
                      <a:pt x="577585" y="900879"/>
                    </a:moveTo>
                    <a:cubicBezTo>
                      <a:pt x="794494" y="1031502"/>
                      <a:pt x="925406" y="980134"/>
                      <a:pt x="1005998" y="844351"/>
                    </a:cubicBezTo>
                    <a:cubicBezTo>
                      <a:pt x="1086590" y="832632"/>
                      <a:pt x="999873" y="855072"/>
                      <a:pt x="1047354" y="835161"/>
                    </a:cubicBezTo>
                    <a:cubicBezTo>
                      <a:pt x="1071860" y="783085"/>
                      <a:pt x="1121638" y="627622"/>
                      <a:pt x="1148442" y="531893"/>
                    </a:cubicBezTo>
                    <a:cubicBezTo>
                      <a:pt x="1156866" y="449949"/>
                      <a:pt x="998200" y="155639"/>
                      <a:pt x="1005998" y="95370"/>
                    </a:cubicBezTo>
                    <a:cubicBezTo>
                      <a:pt x="989430" y="10059"/>
                      <a:pt x="1064763" y="-43085"/>
                      <a:pt x="1144689" y="46213"/>
                    </a:cubicBezTo>
                    <a:cubicBezTo>
                      <a:pt x="1184232" y="198917"/>
                      <a:pt x="1260534" y="347025"/>
                      <a:pt x="1309266" y="508918"/>
                    </a:cubicBezTo>
                    <a:cubicBezTo>
                      <a:pt x="1335164" y="670277"/>
                      <a:pt x="1171416" y="758577"/>
                      <a:pt x="1171416" y="936249"/>
                    </a:cubicBezTo>
                    <a:cubicBezTo>
                      <a:pt x="1171416" y="1113921"/>
                      <a:pt x="1336695" y="1417622"/>
                      <a:pt x="1309266" y="1574951"/>
                    </a:cubicBezTo>
                    <a:cubicBezTo>
                      <a:pt x="1251344" y="1702747"/>
                      <a:pt x="1179637" y="1821352"/>
                      <a:pt x="1135500" y="1958338"/>
                    </a:cubicBezTo>
                    <a:cubicBezTo>
                      <a:pt x="1239653" y="2271562"/>
                      <a:pt x="1248141" y="2202499"/>
                      <a:pt x="1318456" y="2411236"/>
                    </a:cubicBezTo>
                    <a:cubicBezTo>
                      <a:pt x="1342822" y="2578618"/>
                      <a:pt x="1167588" y="2578953"/>
                      <a:pt x="1139252" y="2498541"/>
                    </a:cubicBezTo>
                    <a:cubicBezTo>
                      <a:pt x="1092536" y="2431914"/>
                      <a:pt x="901080" y="2009942"/>
                      <a:pt x="881934" y="1970119"/>
                    </a:cubicBezTo>
                    <a:cubicBezTo>
                      <a:pt x="894952" y="1925701"/>
                      <a:pt x="974599" y="1780193"/>
                      <a:pt x="946263" y="1749560"/>
                    </a:cubicBezTo>
                    <a:cubicBezTo>
                      <a:pt x="885763" y="1787852"/>
                      <a:pt x="809180" y="1921106"/>
                      <a:pt x="739489" y="1993094"/>
                    </a:cubicBezTo>
                    <a:cubicBezTo>
                      <a:pt x="706559" y="2074272"/>
                      <a:pt x="734895" y="2374478"/>
                      <a:pt x="716515" y="2457187"/>
                    </a:cubicBezTo>
                    <a:cubicBezTo>
                      <a:pt x="679755" y="2549087"/>
                      <a:pt x="580198" y="2602694"/>
                      <a:pt x="509741" y="2470972"/>
                    </a:cubicBezTo>
                    <a:cubicBezTo>
                      <a:pt x="480639" y="2389794"/>
                      <a:pt x="516048" y="2002717"/>
                      <a:pt x="500551" y="1910385"/>
                    </a:cubicBezTo>
                    <a:lnTo>
                      <a:pt x="816524" y="1563170"/>
                    </a:lnTo>
                    <a:cubicBezTo>
                      <a:pt x="760478" y="1415798"/>
                      <a:pt x="733948" y="1171694"/>
                      <a:pt x="665970" y="1037340"/>
                    </a:cubicBezTo>
                    <a:cubicBezTo>
                      <a:pt x="519877" y="1013265"/>
                      <a:pt x="519697" y="1030447"/>
                      <a:pt x="335132" y="991390"/>
                    </a:cubicBezTo>
                    <a:cubicBezTo>
                      <a:pt x="274632" y="878813"/>
                      <a:pt x="151333" y="756280"/>
                      <a:pt x="45648" y="678932"/>
                    </a:cubicBezTo>
                    <a:cubicBezTo>
                      <a:pt x="-55441" y="551039"/>
                      <a:pt x="31863" y="453778"/>
                      <a:pt x="109978" y="541083"/>
                    </a:cubicBezTo>
                    <a:cubicBezTo>
                      <a:pt x="197282" y="587032"/>
                      <a:pt x="355990" y="796639"/>
                      <a:pt x="417841" y="858136"/>
                    </a:cubicBezTo>
                    <a:lnTo>
                      <a:pt x="577585" y="900879"/>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6" name="Овал 15">
                <a:extLst>
                  <a:ext uri="{FF2B5EF4-FFF2-40B4-BE49-F238E27FC236}"/>
                </a:extLst>
              </p:cNvPr>
              <p:cNvSpPr/>
              <p:nvPr/>
            </p:nvSpPr>
            <p:spPr>
              <a:xfrm>
                <a:off x="-2239148" y="3717599"/>
                <a:ext cx="407484" cy="402468"/>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38" name="Прямоугольник: скругленные углы 37">
                <a:extLst>
                  <a:ext uri="{FF2B5EF4-FFF2-40B4-BE49-F238E27FC236}"/>
                </a:extLst>
              </p:cNvPr>
              <p:cNvSpPr/>
              <p:nvPr/>
            </p:nvSpPr>
            <p:spPr>
              <a:xfrm>
                <a:off x="-2173951" y="3913394"/>
                <a:ext cx="239058" cy="163163"/>
              </a:xfrm>
              <a:custGeom>
                <a:avLst/>
                <a:gdLst>
                  <a:gd name="connsiteX0" fmla="*/ 0 w 189046"/>
                  <a:gd name="connsiteY0" fmla="*/ 12331 h 73983"/>
                  <a:gd name="connsiteX1" fmla="*/ 12331 w 189046"/>
                  <a:gd name="connsiteY1" fmla="*/ 0 h 73983"/>
                  <a:gd name="connsiteX2" fmla="*/ 176715 w 189046"/>
                  <a:gd name="connsiteY2" fmla="*/ 0 h 73983"/>
                  <a:gd name="connsiteX3" fmla="*/ 189046 w 189046"/>
                  <a:gd name="connsiteY3" fmla="*/ 12331 h 73983"/>
                  <a:gd name="connsiteX4" fmla="*/ 189046 w 189046"/>
                  <a:gd name="connsiteY4" fmla="*/ 61652 h 73983"/>
                  <a:gd name="connsiteX5" fmla="*/ 176715 w 189046"/>
                  <a:gd name="connsiteY5" fmla="*/ 73983 h 73983"/>
                  <a:gd name="connsiteX6" fmla="*/ 12331 w 189046"/>
                  <a:gd name="connsiteY6" fmla="*/ 73983 h 73983"/>
                  <a:gd name="connsiteX7" fmla="*/ 0 w 189046"/>
                  <a:gd name="connsiteY7" fmla="*/ 61652 h 73983"/>
                  <a:gd name="connsiteX8" fmla="*/ 0 w 189046"/>
                  <a:gd name="connsiteY8" fmla="*/ 12331 h 73983"/>
                  <a:gd name="connsiteX0" fmla="*/ 0 w 193994"/>
                  <a:gd name="connsiteY0" fmla="*/ 12331 h 73983"/>
                  <a:gd name="connsiteX1" fmla="*/ 12331 w 193994"/>
                  <a:gd name="connsiteY1" fmla="*/ 0 h 73983"/>
                  <a:gd name="connsiteX2" fmla="*/ 176715 w 193994"/>
                  <a:gd name="connsiteY2" fmla="*/ 0 h 73983"/>
                  <a:gd name="connsiteX3" fmla="*/ 189046 w 193994"/>
                  <a:gd name="connsiteY3" fmla="*/ 61652 h 73983"/>
                  <a:gd name="connsiteX4" fmla="*/ 176715 w 193994"/>
                  <a:gd name="connsiteY4" fmla="*/ 73983 h 73983"/>
                  <a:gd name="connsiteX5" fmla="*/ 12331 w 193994"/>
                  <a:gd name="connsiteY5" fmla="*/ 73983 h 73983"/>
                  <a:gd name="connsiteX6" fmla="*/ 0 w 193994"/>
                  <a:gd name="connsiteY6" fmla="*/ 61652 h 73983"/>
                  <a:gd name="connsiteX7" fmla="*/ 0 w 193994"/>
                  <a:gd name="connsiteY7" fmla="*/ 12331 h 73983"/>
                  <a:gd name="connsiteX0" fmla="*/ 0 w 193994"/>
                  <a:gd name="connsiteY0" fmla="*/ 39900 h 101552"/>
                  <a:gd name="connsiteX1" fmla="*/ 12331 w 193994"/>
                  <a:gd name="connsiteY1" fmla="*/ 27569 h 101552"/>
                  <a:gd name="connsiteX2" fmla="*/ 176715 w 193994"/>
                  <a:gd name="connsiteY2" fmla="*/ 0 h 101552"/>
                  <a:gd name="connsiteX3" fmla="*/ 189046 w 193994"/>
                  <a:gd name="connsiteY3" fmla="*/ 89221 h 101552"/>
                  <a:gd name="connsiteX4" fmla="*/ 176715 w 193994"/>
                  <a:gd name="connsiteY4" fmla="*/ 101552 h 101552"/>
                  <a:gd name="connsiteX5" fmla="*/ 12331 w 193994"/>
                  <a:gd name="connsiteY5" fmla="*/ 101552 h 101552"/>
                  <a:gd name="connsiteX6" fmla="*/ 0 w 193994"/>
                  <a:gd name="connsiteY6" fmla="*/ 89221 h 101552"/>
                  <a:gd name="connsiteX7" fmla="*/ 0 w 193994"/>
                  <a:gd name="connsiteY7" fmla="*/ 39900 h 101552"/>
                  <a:gd name="connsiteX0" fmla="*/ 0 w 193994"/>
                  <a:gd name="connsiteY0" fmla="*/ 89221 h 101552"/>
                  <a:gd name="connsiteX1" fmla="*/ 12331 w 193994"/>
                  <a:gd name="connsiteY1" fmla="*/ 27569 h 101552"/>
                  <a:gd name="connsiteX2" fmla="*/ 176715 w 193994"/>
                  <a:gd name="connsiteY2" fmla="*/ 0 h 101552"/>
                  <a:gd name="connsiteX3" fmla="*/ 189046 w 193994"/>
                  <a:gd name="connsiteY3" fmla="*/ 89221 h 101552"/>
                  <a:gd name="connsiteX4" fmla="*/ 176715 w 193994"/>
                  <a:gd name="connsiteY4" fmla="*/ 101552 h 101552"/>
                  <a:gd name="connsiteX5" fmla="*/ 12331 w 193994"/>
                  <a:gd name="connsiteY5" fmla="*/ 101552 h 101552"/>
                  <a:gd name="connsiteX6" fmla="*/ 0 w 193994"/>
                  <a:gd name="connsiteY6" fmla="*/ 89221 h 101552"/>
                  <a:gd name="connsiteX0" fmla="*/ 20547 w 202210"/>
                  <a:gd name="connsiteY0" fmla="*/ 101552 h 101552"/>
                  <a:gd name="connsiteX1" fmla="*/ 20547 w 202210"/>
                  <a:gd name="connsiteY1" fmla="*/ 27569 h 101552"/>
                  <a:gd name="connsiteX2" fmla="*/ 184931 w 202210"/>
                  <a:gd name="connsiteY2" fmla="*/ 0 h 101552"/>
                  <a:gd name="connsiteX3" fmla="*/ 197262 w 202210"/>
                  <a:gd name="connsiteY3" fmla="*/ 89221 h 101552"/>
                  <a:gd name="connsiteX4" fmla="*/ 184931 w 202210"/>
                  <a:gd name="connsiteY4" fmla="*/ 101552 h 101552"/>
                  <a:gd name="connsiteX5" fmla="*/ 20547 w 202210"/>
                  <a:gd name="connsiteY5" fmla="*/ 101552 h 101552"/>
                  <a:gd name="connsiteX0" fmla="*/ 38883 w 192976"/>
                  <a:gd name="connsiteY0" fmla="*/ 165882 h 165882"/>
                  <a:gd name="connsiteX1" fmla="*/ 11313 w 192976"/>
                  <a:gd name="connsiteY1" fmla="*/ 27569 h 165882"/>
                  <a:gd name="connsiteX2" fmla="*/ 175697 w 192976"/>
                  <a:gd name="connsiteY2" fmla="*/ 0 h 165882"/>
                  <a:gd name="connsiteX3" fmla="*/ 188028 w 192976"/>
                  <a:gd name="connsiteY3" fmla="*/ 89221 h 165882"/>
                  <a:gd name="connsiteX4" fmla="*/ 175697 w 192976"/>
                  <a:gd name="connsiteY4" fmla="*/ 101552 h 165882"/>
                  <a:gd name="connsiteX5" fmla="*/ 38883 w 192976"/>
                  <a:gd name="connsiteY5" fmla="*/ 165882 h 165882"/>
                  <a:gd name="connsiteX0" fmla="*/ 50354 w 204447"/>
                  <a:gd name="connsiteY0" fmla="*/ 165882 h 165882"/>
                  <a:gd name="connsiteX1" fmla="*/ 8999 w 204447"/>
                  <a:gd name="connsiteY1" fmla="*/ 68924 h 165882"/>
                  <a:gd name="connsiteX2" fmla="*/ 187168 w 204447"/>
                  <a:gd name="connsiteY2" fmla="*/ 0 h 165882"/>
                  <a:gd name="connsiteX3" fmla="*/ 199499 w 204447"/>
                  <a:gd name="connsiteY3" fmla="*/ 89221 h 165882"/>
                  <a:gd name="connsiteX4" fmla="*/ 187168 w 204447"/>
                  <a:gd name="connsiteY4" fmla="*/ 101552 h 165882"/>
                  <a:gd name="connsiteX5" fmla="*/ 50354 w 204447"/>
                  <a:gd name="connsiteY5" fmla="*/ 165882 h 165882"/>
                  <a:gd name="connsiteX0" fmla="*/ 50354 w 204447"/>
                  <a:gd name="connsiteY0" fmla="*/ 165882 h 166038"/>
                  <a:gd name="connsiteX1" fmla="*/ 8999 w 204447"/>
                  <a:gd name="connsiteY1" fmla="*/ 68924 h 166038"/>
                  <a:gd name="connsiteX2" fmla="*/ 187168 w 204447"/>
                  <a:gd name="connsiteY2" fmla="*/ 0 h 166038"/>
                  <a:gd name="connsiteX3" fmla="*/ 199499 w 204447"/>
                  <a:gd name="connsiteY3" fmla="*/ 89221 h 166038"/>
                  <a:gd name="connsiteX4" fmla="*/ 50354 w 204447"/>
                  <a:gd name="connsiteY4" fmla="*/ 165882 h 166038"/>
                  <a:gd name="connsiteX0" fmla="*/ 50354 w 240854"/>
                  <a:gd name="connsiteY0" fmla="*/ 165882 h 166038"/>
                  <a:gd name="connsiteX1" fmla="*/ 8999 w 240854"/>
                  <a:gd name="connsiteY1" fmla="*/ 68924 h 166038"/>
                  <a:gd name="connsiteX2" fmla="*/ 187168 w 240854"/>
                  <a:gd name="connsiteY2" fmla="*/ 0 h 166038"/>
                  <a:gd name="connsiteX3" fmla="*/ 240854 w 240854"/>
                  <a:gd name="connsiteY3" fmla="*/ 89221 h 166038"/>
                  <a:gd name="connsiteX4" fmla="*/ 50354 w 240854"/>
                  <a:gd name="connsiteY4" fmla="*/ 165882 h 16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54" h="166038">
                    <a:moveTo>
                      <a:pt x="50354" y="165882"/>
                    </a:moveTo>
                    <a:cubicBezTo>
                      <a:pt x="22957" y="153552"/>
                      <a:pt x="-18398" y="85849"/>
                      <a:pt x="8999" y="68924"/>
                    </a:cubicBezTo>
                    <a:lnTo>
                      <a:pt x="187168" y="0"/>
                    </a:lnTo>
                    <a:cubicBezTo>
                      <a:pt x="216620" y="10275"/>
                      <a:pt x="240854" y="76891"/>
                      <a:pt x="240854" y="89221"/>
                    </a:cubicBezTo>
                    <a:cubicBezTo>
                      <a:pt x="218052" y="116868"/>
                      <a:pt x="82104" y="169265"/>
                      <a:pt x="50354" y="16588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 name="Прямоугольник 94">
                <a:extLst>
                  <a:ext uri="{FF2B5EF4-FFF2-40B4-BE49-F238E27FC236}"/>
                </a:extLst>
              </p:cNvPr>
              <p:cNvSpPr/>
              <p:nvPr/>
            </p:nvSpPr>
            <p:spPr>
              <a:xfrm>
                <a:off x="-2728131" y="4332177"/>
                <a:ext cx="418350" cy="391591"/>
              </a:xfrm>
              <a:custGeom>
                <a:avLst/>
                <a:gdLst>
                  <a:gd name="connsiteX0" fmla="*/ 0 w 330839"/>
                  <a:gd name="connsiteY0" fmla="*/ 0 h 326487"/>
                  <a:gd name="connsiteX1" fmla="*/ 330839 w 330839"/>
                  <a:gd name="connsiteY1" fmla="*/ 0 h 326487"/>
                  <a:gd name="connsiteX2" fmla="*/ 330839 w 330839"/>
                  <a:gd name="connsiteY2" fmla="*/ 326487 h 326487"/>
                  <a:gd name="connsiteX3" fmla="*/ 0 w 330839"/>
                  <a:gd name="connsiteY3" fmla="*/ 326487 h 326487"/>
                  <a:gd name="connsiteX4" fmla="*/ 0 w 330839"/>
                  <a:gd name="connsiteY4" fmla="*/ 0 h 326487"/>
                  <a:gd name="connsiteX0" fmla="*/ 9190 w 340029"/>
                  <a:gd name="connsiteY0" fmla="*/ 0 h 326487"/>
                  <a:gd name="connsiteX1" fmla="*/ 340029 w 340029"/>
                  <a:gd name="connsiteY1" fmla="*/ 0 h 326487"/>
                  <a:gd name="connsiteX2" fmla="*/ 340029 w 340029"/>
                  <a:gd name="connsiteY2" fmla="*/ 326487 h 326487"/>
                  <a:gd name="connsiteX3" fmla="*/ 0 w 340029"/>
                  <a:gd name="connsiteY3" fmla="*/ 303513 h 326487"/>
                  <a:gd name="connsiteX4" fmla="*/ 9190 w 340029"/>
                  <a:gd name="connsiteY4" fmla="*/ 0 h 326487"/>
                  <a:gd name="connsiteX0" fmla="*/ 9190 w 340029"/>
                  <a:gd name="connsiteY0" fmla="*/ 0 h 336541"/>
                  <a:gd name="connsiteX1" fmla="*/ 340029 w 340029"/>
                  <a:gd name="connsiteY1" fmla="*/ 0 h 336541"/>
                  <a:gd name="connsiteX2" fmla="*/ 340029 w 340029"/>
                  <a:gd name="connsiteY2" fmla="*/ 326487 h 336541"/>
                  <a:gd name="connsiteX3" fmla="*/ 0 w 340029"/>
                  <a:gd name="connsiteY3" fmla="*/ 303513 h 336541"/>
                  <a:gd name="connsiteX4" fmla="*/ 9190 w 340029"/>
                  <a:gd name="connsiteY4" fmla="*/ 0 h 336541"/>
                  <a:gd name="connsiteX0" fmla="*/ 16625 w 347464"/>
                  <a:gd name="connsiteY0" fmla="*/ 0 h 336541"/>
                  <a:gd name="connsiteX1" fmla="*/ 347464 w 347464"/>
                  <a:gd name="connsiteY1" fmla="*/ 0 h 336541"/>
                  <a:gd name="connsiteX2" fmla="*/ 347464 w 347464"/>
                  <a:gd name="connsiteY2" fmla="*/ 326487 h 336541"/>
                  <a:gd name="connsiteX3" fmla="*/ 7435 w 347464"/>
                  <a:gd name="connsiteY3" fmla="*/ 303513 h 336541"/>
                  <a:gd name="connsiteX4" fmla="*/ 16625 w 347464"/>
                  <a:gd name="connsiteY4" fmla="*/ 0 h 336541"/>
                  <a:gd name="connsiteX0" fmla="*/ 24722 w 355561"/>
                  <a:gd name="connsiteY0" fmla="*/ 0 h 336541"/>
                  <a:gd name="connsiteX1" fmla="*/ 355561 w 355561"/>
                  <a:gd name="connsiteY1" fmla="*/ 0 h 336541"/>
                  <a:gd name="connsiteX2" fmla="*/ 355561 w 355561"/>
                  <a:gd name="connsiteY2" fmla="*/ 326487 h 336541"/>
                  <a:gd name="connsiteX3" fmla="*/ 15532 w 355561"/>
                  <a:gd name="connsiteY3" fmla="*/ 303513 h 336541"/>
                  <a:gd name="connsiteX4" fmla="*/ 79862 w 355561"/>
                  <a:gd name="connsiteY4" fmla="*/ 167734 h 336541"/>
                  <a:gd name="connsiteX5" fmla="*/ 24722 w 355561"/>
                  <a:gd name="connsiteY5" fmla="*/ 0 h 336541"/>
                  <a:gd name="connsiteX0" fmla="*/ 3483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3483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8362 h 344903"/>
                  <a:gd name="connsiteX1" fmla="*/ 177283 w 365676"/>
                  <a:gd name="connsiteY1" fmla="*/ 139337 h 344903"/>
                  <a:gd name="connsiteX2" fmla="*/ 365676 w 365676"/>
                  <a:gd name="connsiteY2" fmla="*/ 8362 h 344903"/>
                  <a:gd name="connsiteX3" fmla="*/ 365676 w 365676"/>
                  <a:gd name="connsiteY3" fmla="*/ 334849 h 344903"/>
                  <a:gd name="connsiteX4" fmla="*/ 25647 w 365676"/>
                  <a:gd name="connsiteY4" fmla="*/ 311875 h 344903"/>
                  <a:gd name="connsiteX5" fmla="*/ 89977 w 365676"/>
                  <a:gd name="connsiteY5" fmla="*/ 176096 h 344903"/>
                  <a:gd name="connsiteX6" fmla="*/ 89977 w 365676"/>
                  <a:gd name="connsiteY6" fmla="*/ 8362 h 344903"/>
                  <a:gd name="connsiteX0" fmla="*/ 89977 w 365676"/>
                  <a:gd name="connsiteY0" fmla="*/ 12783 h 349324"/>
                  <a:gd name="connsiteX1" fmla="*/ 177283 w 365676"/>
                  <a:gd name="connsiteY1" fmla="*/ 143758 h 349324"/>
                  <a:gd name="connsiteX2" fmla="*/ 365676 w 365676"/>
                  <a:gd name="connsiteY2" fmla="*/ 12783 h 349324"/>
                  <a:gd name="connsiteX3" fmla="*/ 365676 w 365676"/>
                  <a:gd name="connsiteY3" fmla="*/ 339270 h 349324"/>
                  <a:gd name="connsiteX4" fmla="*/ 25647 w 365676"/>
                  <a:gd name="connsiteY4" fmla="*/ 316296 h 349324"/>
                  <a:gd name="connsiteX5" fmla="*/ 89977 w 365676"/>
                  <a:gd name="connsiteY5" fmla="*/ 180517 h 349324"/>
                  <a:gd name="connsiteX6" fmla="*/ 89977 w 365676"/>
                  <a:gd name="connsiteY6" fmla="*/ 12783 h 349324"/>
                  <a:gd name="connsiteX0" fmla="*/ 29707 w 369736"/>
                  <a:gd name="connsiteY0" fmla="*/ 17553 h 344904"/>
                  <a:gd name="connsiteX1" fmla="*/ 181343 w 369736"/>
                  <a:gd name="connsiteY1" fmla="*/ 139338 h 344904"/>
                  <a:gd name="connsiteX2" fmla="*/ 369736 w 369736"/>
                  <a:gd name="connsiteY2" fmla="*/ 8363 h 344904"/>
                  <a:gd name="connsiteX3" fmla="*/ 369736 w 369736"/>
                  <a:gd name="connsiteY3" fmla="*/ 334850 h 344904"/>
                  <a:gd name="connsiteX4" fmla="*/ 29707 w 369736"/>
                  <a:gd name="connsiteY4" fmla="*/ 311876 h 344904"/>
                  <a:gd name="connsiteX5" fmla="*/ 94037 w 369736"/>
                  <a:gd name="connsiteY5" fmla="*/ 176097 h 344904"/>
                  <a:gd name="connsiteX6" fmla="*/ 29707 w 369736"/>
                  <a:gd name="connsiteY6" fmla="*/ 17553 h 344904"/>
                  <a:gd name="connsiteX0" fmla="*/ 48576 w 388605"/>
                  <a:gd name="connsiteY0" fmla="*/ 17553 h 344904"/>
                  <a:gd name="connsiteX1" fmla="*/ 200212 w 388605"/>
                  <a:gd name="connsiteY1" fmla="*/ 139338 h 344904"/>
                  <a:gd name="connsiteX2" fmla="*/ 388605 w 388605"/>
                  <a:gd name="connsiteY2" fmla="*/ 8363 h 344904"/>
                  <a:gd name="connsiteX3" fmla="*/ 388605 w 388605"/>
                  <a:gd name="connsiteY3" fmla="*/ 334850 h 344904"/>
                  <a:gd name="connsiteX4" fmla="*/ 48576 w 388605"/>
                  <a:gd name="connsiteY4" fmla="*/ 311876 h 344904"/>
                  <a:gd name="connsiteX5" fmla="*/ 112906 w 388605"/>
                  <a:gd name="connsiteY5" fmla="*/ 176097 h 344904"/>
                  <a:gd name="connsiteX6" fmla="*/ 48576 w 388605"/>
                  <a:gd name="connsiteY6" fmla="*/ 17553 h 344904"/>
                  <a:gd name="connsiteX0" fmla="*/ 48576 w 388605"/>
                  <a:gd name="connsiteY0" fmla="*/ 17553 h 344904"/>
                  <a:gd name="connsiteX1" fmla="*/ 200212 w 388605"/>
                  <a:gd name="connsiteY1" fmla="*/ 139338 h 344904"/>
                  <a:gd name="connsiteX2" fmla="*/ 388605 w 388605"/>
                  <a:gd name="connsiteY2" fmla="*/ 8363 h 344904"/>
                  <a:gd name="connsiteX3" fmla="*/ 388605 w 388605"/>
                  <a:gd name="connsiteY3" fmla="*/ 334850 h 344904"/>
                  <a:gd name="connsiteX4" fmla="*/ 48576 w 388605"/>
                  <a:gd name="connsiteY4" fmla="*/ 311876 h 344904"/>
                  <a:gd name="connsiteX5" fmla="*/ 112906 w 388605"/>
                  <a:gd name="connsiteY5" fmla="*/ 176097 h 344904"/>
                  <a:gd name="connsiteX6" fmla="*/ 48576 w 388605"/>
                  <a:gd name="connsiteY6" fmla="*/ 17553 h 344904"/>
                  <a:gd name="connsiteX0" fmla="*/ 60077 w 400106"/>
                  <a:gd name="connsiteY0" fmla="*/ 17553 h 344904"/>
                  <a:gd name="connsiteX1" fmla="*/ 211713 w 400106"/>
                  <a:gd name="connsiteY1" fmla="*/ 139338 h 344904"/>
                  <a:gd name="connsiteX2" fmla="*/ 400106 w 400106"/>
                  <a:gd name="connsiteY2" fmla="*/ 8363 h 344904"/>
                  <a:gd name="connsiteX3" fmla="*/ 400106 w 400106"/>
                  <a:gd name="connsiteY3" fmla="*/ 334850 h 344904"/>
                  <a:gd name="connsiteX4" fmla="*/ 60077 w 400106"/>
                  <a:gd name="connsiteY4" fmla="*/ 311876 h 344904"/>
                  <a:gd name="connsiteX5" fmla="*/ 124407 w 400106"/>
                  <a:gd name="connsiteY5" fmla="*/ 176097 h 344904"/>
                  <a:gd name="connsiteX6" fmla="*/ 60077 w 400106"/>
                  <a:gd name="connsiteY6" fmla="*/ 17553 h 344904"/>
                  <a:gd name="connsiteX0" fmla="*/ 46813 w 428196"/>
                  <a:gd name="connsiteY0" fmla="*/ 17553 h 344904"/>
                  <a:gd name="connsiteX1" fmla="*/ 239803 w 428196"/>
                  <a:gd name="connsiteY1" fmla="*/ 139338 h 344904"/>
                  <a:gd name="connsiteX2" fmla="*/ 428196 w 428196"/>
                  <a:gd name="connsiteY2" fmla="*/ 8363 h 344904"/>
                  <a:gd name="connsiteX3" fmla="*/ 428196 w 428196"/>
                  <a:gd name="connsiteY3" fmla="*/ 334850 h 344904"/>
                  <a:gd name="connsiteX4" fmla="*/ 88167 w 428196"/>
                  <a:gd name="connsiteY4" fmla="*/ 311876 h 344904"/>
                  <a:gd name="connsiteX5" fmla="*/ 152497 w 428196"/>
                  <a:gd name="connsiteY5" fmla="*/ 176097 h 344904"/>
                  <a:gd name="connsiteX6" fmla="*/ 46813 w 428196"/>
                  <a:gd name="connsiteY6" fmla="*/ 17553 h 344904"/>
                  <a:gd name="connsiteX0" fmla="*/ 46813 w 428196"/>
                  <a:gd name="connsiteY0" fmla="*/ 17553 h 451958"/>
                  <a:gd name="connsiteX1" fmla="*/ 239803 w 428196"/>
                  <a:gd name="connsiteY1" fmla="*/ 139338 h 451958"/>
                  <a:gd name="connsiteX2" fmla="*/ 428196 w 428196"/>
                  <a:gd name="connsiteY2" fmla="*/ 8363 h 451958"/>
                  <a:gd name="connsiteX3" fmla="*/ 428196 w 428196"/>
                  <a:gd name="connsiteY3" fmla="*/ 334850 h 451958"/>
                  <a:gd name="connsiteX4" fmla="*/ 184664 w 428196"/>
                  <a:gd name="connsiteY4" fmla="*/ 451796 h 451958"/>
                  <a:gd name="connsiteX5" fmla="*/ 88167 w 428196"/>
                  <a:gd name="connsiteY5" fmla="*/ 311876 h 451958"/>
                  <a:gd name="connsiteX6" fmla="*/ 152497 w 428196"/>
                  <a:gd name="connsiteY6" fmla="*/ 176097 h 451958"/>
                  <a:gd name="connsiteX7" fmla="*/ 46813 w 428196"/>
                  <a:gd name="connsiteY7" fmla="*/ 17553 h 451958"/>
                  <a:gd name="connsiteX0" fmla="*/ 46813 w 428196"/>
                  <a:gd name="connsiteY0" fmla="*/ 17553 h 452186"/>
                  <a:gd name="connsiteX1" fmla="*/ 239803 w 428196"/>
                  <a:gd name="connsiteY1" fmla="*/ 139338 h 452186"/>
                  <a:gd name="connsiteX2" fmla="*/ 428196 w 428196"/>
                  <a:gd name="connsiteY2" fmla="*/ 8363 h 452186"/>
                  <a:gd name="connsiteX3" fmla="*/ 428196 w 428196"/>
                  <a:gd name="connsiteY3" fmla="*/ 334850 h 452186"/>
                  <a:gd name="connsiteX4" fmla="*/ 184664 w 428196"/>
                  <a:gd name="connsiteY4" fmla="*/ 451796 h 452186"/>
                  <a:gd name="connsiteX5" fmla="*/ 189259 w 428196"/>
                  <a:gd name="connsiteY5" fmla="*/ 295567 h 452186"/>
                  <a:gd name="connsiteX6" fmla="*/ 88167 w 428196"/>
                  <a:gd name="connsiteY6" fmla="*/ 311876 h 452186"/>
                  <a:gd name="connsiteX7" fmla="*/ 152497 w 428196"/>
                  <a:gd name="connsiteY7" fmla="*/ 176097 h 452186"/>
                  <a:gd name="connsiteX8" fmla="*/ 46813 w 428196"/>
                  <a:gd name="connsiteY8" fmla="*/ 17553 h 452186"/>
                  <a:gd name="connsiteX0" fmla="*/ 46813 w 428196"/>
                  <a:gd name="connsiteY0" fmla="*/ 17553 h 452174"/>
                  <a:gd name="connsiteX1" fmla="*/ 239803 w 428196"/>
                  <a:gd name="connsiteY1" fmla="*/ 139338 h 452174"/>
                  <a:gd name="connsiteX2" fmla="*/ 428196 w 428196"/>
                  <a:gd name="connsiteY2" fmla="*/ 8363 h 452174"/>
                  <a:gd name="connsiteX3" fmla="*/ 428196 w 428196"/>
                  <a:gd name="connsiteY3" fmla="*/ 334850 h 452174"/>
                  <a:gd name="connsiteX4" fmla="*/ 184664 w 428196"/>
                  <a:gd name="connsiteY4" fmla="*/ 451796 h 452174"/>
                  <a:gd name="connsiteX5" fmla="*/ 180069 w 428196"/>
                  <a:gd name="connsiteY5" fmla="*/ 290972 h 452174"/>
                  <a:gd name="connsiteX6" fmla="*/ 88167 w 428196"/>
                  <a:gd name="connsiteY6" fmla="*/ 311876 h 452174"/>
                  <a:gd name="connsiteX7" fmla="*/ 152497 w 428196"/>
                  <a:gd name="connsiteY7" fmla="*/ 176097 h 452174"/>
                  <a:gd name="connsiteX8" fmla="*/ 46813 w 428196"/>
                  <a:gd name="connsiteY8" fmla="*/ 17553 h 452174"/>
                  <a:gd name="connsiteX0" fmla="*/ 46813 w 428196"/>
                  <a:gd name="connsiteY0" fmla="*/ 17553 h 452411"/>
                  <a:gd name="connsiteX1" fmla="*/ 239803 w 428196"/>
                  <a:gd name="connsiteY1" fmla="*/ 139338 h 452411"/>
                  <a:gd name="connsiteX2" fmla="*/ 428196 w 428196"/>
                  <a:gd name="connsiteY2" fmla="*/ 8363 h 452411"/>
                  <a:gd name="connsiteX3" fmla="*/ 428196 w 428196"/>
                  <a:gd name="connsiteY3" fmla="*/ 334850 h 452411"/>
                  <a:gd name="connsiteX4" fmla="*/ 184664 w 428196"/>
                  <a:gd name="connsiteY4" fmla="*/ 451796 h 452411"/>
                  <a:gd name="connsiteX5" fmla="*/ 180069 w 428196"/>
                  <a:gd name="connsiteY5" fmla="*/ 290972 h 452411"/>
                  <a:gd name="connsiteX6" fmla="*/ 88167 w 428196"/>
                  <a:gd name="connsiteY6" fmla="*/ 311876 h 452411"/>
                  <a:gd name="connsiteX7" fmla="*/ 152497 w 428196"/>
                  <a:gd name="connsiteY7" fmla="*/ 176097 h 452411"/>
                  <a:gd name="connsiteX8" fmla="*/ 46813 w 428196"/>
                  <a:gd name="connsiteY8" fmla="*/ 17553 h 452411"/>
                  <a:gd name="connsiteX0" fmla="*/ 46813 w 428196"/>
                  <a:gd name="connsiteY0" fmla="*/ 17553 h 470691"/>
                  <a:gd name="connsiteX1" fmla="*/ 239803 w 428196"/>
                  <a:gd name="connsiteY1" fmla="*/ 139338 h 470691"/>
                  <a:gd name="connsiteX2" fmla="*/ 428196 w 428196"/>
                  <a:gd name="connsiteY2" fmla="*/ 8363 h 470691"/>
                  <a:gd name="connsiteX3" fmla="*/ 428196 w 428196"/>
                  <a:gd name="connsiteY3" fmla="*/ 334850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327106 w 428196"/>
                  <a:gd name="connsiteY3" fmla="*/ 238356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327106 w 428196"/>
                  <a:gd name="connsiteY3" fmla="*/ 238356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285751 w 428196"/>
                  <a:gd name="connsiteY3" fmla="*/ 206191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713"/>
                  <a:gd name="connsiteX1" fmla="*/ 239803 w 428196"/>
                  <a:gd name="connsiteY1" fmla="*/ 139338 h 470713"/>
                  <a:gd name="connsiteX2" fmla="*/ 428196 w 428196"/>
                  <a:gd name="connsiteY2" fmla="*/ 8363 h 470713"/>
                  <a:gd name="connsiteX3" fmla="*/ 285751 w 428196"/>
                  <a:gd name="connsiteY3" fmla="*/ 206191 h 470713"/>
                  <a:gd name="connsiteX4" fmla="*/ 267374 w 428196"/>
                  <a:gd name="connsiteY4" fmla="*/ 470176 h 470713"/>
                  <a:gd name="connsiteX5" fmla="*/ 212234 w 428196"/>
                  <a:gd name="connsiteY5" fmla="*/ 295567 h 470713"/>
                  <a:gd name="connsiteX6" fmla="*/ 88167 w 428196"/>
                  <a:gd name="connsiteY6" fmla="*/ 311876 h 470713"/>
                  <a:gd name="connsiteX7" fmla="*/ 152497 w 428196"/>
                  <a:gd name="connsiteY7" fmla="*/ 176097 h 470713"/>
                  <a:gd name="connsiteX8" fmla="*/ 46813 w 428196"/>
                  <a:gd name="connsiteY8" fmla="*/ 17553 h 470713"/>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5780 w 427163"/>
                  <a:gd name="connsiteY0" fmla="*/ 17553 h 470605"/>
                  <a:gd name="connsiteX1" fmla="*/ 238770 w 427163"/>
                  <a:gd name="connsiteY1" fmla="*/ 139338 h 470605"/>
                  <a:gd name="connsiteX2" fmla="*/ 427163 w 427163"/>
                  <a:gd name="connsiteY2" fmla="*/ 8363 h 470605"/>
                  <a:gd name="connsiteX3" fmla="*/ 284718 w 427163"/>
                  <a:gd name="connsiteY3" fmla="*/ 206191 h 470605"/>
                  <a:gd name="connsiteX4" fmla="*/ 266341 w 427163"/>
                  <a:gd name="connsiteY4" fmla="*/ 470176 h 470605"/>
                  <a:gd name="connsiteX5" fmla="*/ 211201 w 427163"/>
                  <a:gd name="connsiteY5" fmla="*/ 295567 h 470605"/>
                  <a:gd name="connsiteX6" fmla="*/ 41185 w 427163"/>
                  <a:gd name="connsiteY6" fmla="*/ 330255 h 470605"/>
                  <a:gd name="connsiteX7" fmla="*/ 151464 w 427163"/>
                  <a:gd name="connsiteY7" fmla="*/ 176097 h 470605"/>
                  <a:gd name="connsiteX8" fmla="*/ 45780 w 427163"/>
                  <a:gd name="connsiteY8" fmla="*/ 17553 h 470605"/>
                  <a:gd name="connsiteX0" fmla="*/ 39653 w 421036"/>
                  <a:gd name="connsiteY0" fmla="*/ 17553 h 470605"/>
                  <a:gd name="connsiteX1" fmla="*/ 232643 w 421036"/>
                  <a:gd name="connsiteY1" fmla="*/ 139338 h 470605"/>
                  <a:gd name="connsiteX2" fmla="*/ 421036 w 421036"/>
                  <a:gd name="connsiteY2" fmla="*/ 8363 h 470605"/>
                  <a:gd name="connsiteX3" fmla="*/ 278591 w 421036"/>
                  <a:gd name="connsiteY3" fmla="*/ 206191 h 470605"/>
                  <a:gd name="connsiteX4" fmla="*/ 260214 w 421036"/>
                  <a:gd name="connsiteY4" fmla="*/ 470176 h 470605"/>
                  <a:gd name="connsiteX5" fmla="*/ 205074 w 421036"/>
                  <a:gd name="connsiteY5" fmla="*/ 295567 h 470605"/>
                  <a:gd name="connsiteX6" fmla="*/ 35058 w 421036"/>
                  <a:gd name="connsiteY6" fmla="*/ 330255 h 470605"/>
                  <a:gd name="connsiteX7" fmla="*/ 145337 w 421036"/>
                  <a:gd name="connsiteY7" fmla="*/ 176097 h 470605"/>
                  <a:gd name="connsiteX8" fmla="*/ 39653 w 421036"/>
                  <a:gd name="connsiteY8" fmla="*/ 17553 h 470605"/>
                  <a:gd name="connsiteX0" fmla="*/ 35568 w 416951"/>
                  <a:gd name="connsiteY0" fmla="*/ 17553 h 470605"/>
                  <a:gd name="connsiteX1" fmla="*/ 228558 w 416951"/>
                  <a:gd name="connsiteY1" fmla="*/ 139338 h 470605"/>
                  <a:gd name="connsiteX2" fmla="*/ 416951 w 416951"/>
                  <a:gd name="connsiteY2" fmla="*/ 8363 h 470605"/>
                  <a:gd name="connsiteX3" fmla="*/ 274506 w 416951"/>
                  <a:gd name="connsiteY3" fmla="*/ 206191 h 470605"/>
                  <a:gd name="connsiteX4" fmla="*/ 256129 w 416951"/>
                  <a:gd name="connsiteY4" fmla="*/ 470176 h 470605"/>
                  <a:gd name="connsiteX5" fmla="*/ 200989 w 416951"/>
                  <a:gd name="connsiteY5" fmla="*/ 295567 h 470605"/>
                  <a:gd name="connsiteX6" fmla="*/ 30973 w 416951"/>
                  <a:gd name="connsiteY6" fmla="*/ 330255 h 470605"/>
                  <a:gd name="connsiteX7" fmla="*/ 141252 w 416951"/>
                  <a:gd name="connsiteY7" fmla="*/ 176097 h 470605"/>
                  <a:gd name="connsiteX8" fmla="*/ 35568 w 416951"/>
                  <a:gd name="connsiteY8" fmla="*/ 17553 h 470605"/>
                  <a:gd name="connsiteX0" fmla="*/ 35568 w 416951"/>
                  <a:gd name="connsiteY0" fmla="*/ 24335 h 477387"/>
                  <a:gd name="connsiteX1" fmla="*/ 260722 w 416951"/>
                  <a:gd name="connsiteY1" fmla="*/ 118550 h 477387"/>
                  <a:gd name="connsiteX2" fmla="*/ 416951 w 416951"/>
                  <a:gd name="connsiteY2" fmla="*/ 15145 h 477387"/>
                  <a:gd name="connsiteX3" fmla="*/ 274506 w 416951"/>
                  <a:gd name="connsiteY3" fmla="*/ 212973 h 477387"/>
                  <a:gd name="connsiteX4" fmla="*/ 256129 w 416951"/>
                  <a:gd name="connsiteY4" fmla="*/ 476958 h 477387"/>
                  <a:gd name="connsiteX5" fmla="*/ 200989 w 416951"/>
                  <a:gd name="connsiteY5" fmla="*/ 302349 h 477387"/>
                  <a:gd name="connsiteX6" fmla="*/ 30973 w 416951"/>
                  <a:gd name="connsiteY6" fmla="*/ 337037 h 477387"/>
                  <a:gd name="connsiteX7" fmla="*/ 141252 w 416951"/>
                  <a:gd name="connsiteY7" fmla="*/ 182879 h 477387"/>
                  <a:gd name="connsiteX8" fmla="*/ 35568 w 416951"/>
                  <a:gd name="connsiteY8" fmla="*/ 24335 h 477387"/>
                  <a:gd name="connsiteX0" fmla="*/ 35568 w 416951"/>
                  <a:gd name="connsiteY0" fmla="*/ 24335 h 477387"/>
                  <a:gd name="connsiteX1" fmla="*/ 260722 w 416951"/>
                  <a:gd name="connsiteY1" fmla="*/ 118550 h 477387"/>
                  <a:gd name="connsiteX2" fmla="*/ 416951 w 416951"/>
                  <a:gd name="connsiteY2" fmla="*/ 15145 h 477387"/>
                  <a:gd name="connsiteX3" fmla="*/ 302076 w 416951"/>
                  <a:gd name="connsiteY3" fmla="*/ 171618 h 477387"/>
                  <a:gd name="connsiteX4" fmla="*/ 256129 w 416951"/>
                  <a:gd name="connsiteY4" fmla="*/ 476958 h 477387"/>
                  <a:gd name="connsiteX5" fmla="*/ 200989 w 416951"/>
                  <a:gd name="connsiteY5" fmla="*/ 302349 h 477387"/>
                  <a:gd name="connsiteX6" fmla="*/ 30973 w 416951"/>
                  <a:gd name="connsiteY6" fmla="*/ 337037 h 477387"/>
                  <a:gd name="connsiteX7" fmla="*/ 141252 w 416951"/>
                  <a:gd name="connsiteY7" fmla="*/ 182879 h 477387"/>
                  <a:gd name="connsiteX8" fmla="*/ 35568 w 416951"/>
                  <a:gd name="connsiteY8" fmla="*/ 24335 h 477387"/>
                  <a:gd name="connsiteX0" fmla="*/ 35568 w 416951"/>
                  <a:gd name="connsiteY0" fmla="*/ 24335 h 390846"/>
                  <a:gd name="connsiteX1" fmla="*/ 260722 w 416951"/>
                  <a:gd name="connsiteY1" fmla="*/ 118550 h 390846"/>
                  <a:gd name="connsiteX2" fmla="*/ 416951 w 416951"/>
                  <a:gd name="connsiteY2" fmla="*/ 15145 h 390846"/>
                  <a:gd name="connsiteX3" fmla="*/ 302076 w 416951"/>
                  <a:gd name="connsiteY3" fmla="*/ 171618 h 390846"/>
                  <a:gd name="connsiteX4" fmla="*/ 288294 w 416951"/>
                  <a:gd name="connsiteY4" fmla="*/ 389653 h 390846"/>
                  <a:gd name="connsiteX5" fmla="*/ 200989 w 416951"/>
                  <a:gd name="connsiteY5" fmla="*/ 302349 h 390846"/>
                  <a:gd name="connsiteX6" fmla="*/ 30973 w 416951"/>
                  <a:gd name="connsiteY6" fmla="*/ 337037 h 390846"/>
                  <a:gd name="connsiteX7" fmla="*/ 141252 w 416951"/>
                  <a:gd name="connsiteY7" fmla="*/ 182879 h 390846"/>
                  <a:gd name="connsiteX8" fmla="*/ 35568 w 416951"/>
                  <a:gd name="connsiteY8" fmla="*/ 24335 h 39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951" h="390846">
                    <a:moveTo>
                      <a:pt x="35568" y="24335"/>
                    </a:moveTo>
                    <a:cubicBezTo>
                      <a:pt x="55480" y="2126"/>
                      <a:pt x="297482" y="-46870"/>
                      <a:pt x="260722" y="118550"/>
                    </a:cubicBezTo>
                    <a:cubicBezTo>
                      <a:pt x="306672" y="118550"/>
                      <a:pt x="390913" y="-33523"/>
                      <a:pt x="416951" y="15145"/>
                    </a:cubicBezTo>
                    <a:lnTo>
                      <a:pt x="302076" y="171618"/>
                    </a:lnTo>
                    <a:cubicBezTo>
                      <a:pt x="492768" y="227909"/>
                      <a:pt x="344966" y="393482"/>
                      <a:pt x="288294" y="389653"/>
                    </a:cubicBezTo>
                    <a:cubicBezTo>
                      <a:pt x="236218" y="398422"/>
                      <a:pt x="138957" y="357834"/>
                      <a:pt x="200989" y="302349"/>
                    </a:cubicBezTo>
                    <a:cubicBezTo>
                      <a:pt x="157336" y="334169"/>
                      <a:pt x="153506" y="399835"/>
                      <a:pt x="30973" y="337037"/>
                    </a:cubicBezTo>
                    <a:cubicBezTo>
                      <a:pt x="-21869" y="198001"/>
                      <a:pt x="47821" y="228869"/>
                      <a:pt x="141252" y="182879"/>
                    </a:cubicBezTo>
                    <a:cubicBezTo>
                      <a:pt x="340" y="219598"/>
                      <a:pt x="-35653" y="155677"/>
                      <a:pt x="35568" y="24335"/>
                    </a:cubicBezTo>
                    <a:close/>
                  </a:path>
                </a:pathLst>
              </a:cu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pic>
          <p:nvPicPr>
            <p:cNvPr id="21547" name="Рисунок 97"/>
            <p:cNvPicPr>
              <a:picLocks noChangeAspect="1"/>
            </p:cNvPicPr>
            <p:nvPr/>
          </p:nvPicPr>
          <p:blipFill>
            <a:blip r:embed="rId7"/>
            <a:srcRect/>
            <a:stretch>
              <a:fillRect/>
            </a:stretch>
          </p:blipFill>
          <p:spPr bwMode="auto">
            <a:xfrm>
              <a:off x="-2934591" y="3218991"/>
              <a:ext cx="635891" cy="650679"/>
            </a:xfrm>
            <a:prstGeom prst="rect">
              <a:avLst/>
            </a:prstGeom>
            <a:noFill/>
            <a:ln w="9525">
              <a:noFill/>
              <a:miter lim="800000"/>
              <a:headEnd/>
              <a:tailEnd/>
            </a:ln>
          </p:spPr>
        </p:pic>
      </p:grpSp>
    </p:spTree>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extLst>
          </p:cNvPr>
          <p:cNvSpPr/>
          <p:nvPr/>
        </p:nvSpPr>
        <p:spPr>
          <a:xfrm flipH="1">
            <a:off x="114300" y="206375"/>
            <a:ext cx="11574463"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6" name="Прямоугольник 125">
            <a:extLst>
              <a:ext uri="{FF2B5EF4-FFF2-40B4-BE49-F238E27FC236}"/>
            </a:extLst>
          </p:cNvPr>
          <p:cNvSpPr/>
          <p:nvPr/>
        </p:nvSpPr>
        <p:spPr>
          <a:xfrm flipH="1">
            <a:off x="142875" y="206375"/>
            <a:ext cx="11528425"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7" name="Прямоугольник 126">
            <a:extLst>
              <a:ext uri="{FF2B5EF4-FFF2-40B4-BE49-F238E27FC236}"/>
            </a:extLst>
          </p:cNvPr>
          <p:cNvSpPr/>
          <p:nvPr/>
        </p:nvSpPr>
        <p:spPr>
          <a:xfrm flipH="1">
            <a:off x="149225" y="206375"/>
            <a:ext cx="1149985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8" name="Прямоугольник 127">
            <a:extLst>
              <a:ext uri="{FF2B5EF4-FFF2-40B4-BE49-F238E27FC236}"/>
            </a:extLst>
          </p:cNvPr>
          <p:cNvSpPr/>
          <p:nvPr/>
        </p:nvSpPr>
        <p:spPr>
          <a:xfrm flipH="1">
            <a:off x="128588" y="206375"/>
            <a:ext cx="11506200"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29" name="Прямоугольник 128">
            <a:extLst>
              <a:ext uri="{FF2B5EF4-FFF2-40B4-BE49-F238E27FC236}"/>
            </a:extLst>
          </p:cNvPr>
          <p:cNvSpPr/>
          <p:nvPr/>
        </p:nvSpPr>
        <p:spPr>
          <a:xfrm flipH="1">
            <a:off x="125413" y="206375"/>
            <a:ext cx="114823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0" name="Прямоугольник 129">
            <a:extLst>
              <a:ext uri="{FF2B5EF4-FFF2-40B4-BE49-F238E27FC236}"/>
            </a:extLst>
          </p:cNvPr>
          <p:cNvSpPr/>
          <p:nvPr/>
        </p:nvSpPr>
        <p:spPr>
          <a:xfrm flipH="1">
            <a:off x="125413" y="206375"/>
            <a:ext cx="1146333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1" name="Прямоугольник 130">
            <a:extLst>
              <a:ext uri="{FF2B5EF4-FFF2-40B4-BE49-F238E27FC236}"/>
            </a:extLst>
          </p:cNvPr>
          <p:cNvSpPr/>
          <p:nvPr/>
        </p:nvSpPr>
        <p:spPr>
          <a:xfrm flipH="1">
            <a:off x="0" y="206375"/>
            <a:ext cx="11503025"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4295" tIns="37148" rIns="74295" bIns="37148" anchor="ctr"/>
          <a:lstStyle/>
          <a:p>
            <a:pPr algn="ctr" fontAlgn="auto">
              <a:spcBef>
                <a:spcPts val="0"/>
              </a:spcBef>
              <a:spcAft>
                <a:spcPts val="0"/>
              </a:spcAft>
              <a:defRPr/>
            </a:pPr>
            <a:endParaRPr lang="x-none" sz="1463" dirty="0"/>
          </a:p>
        </p:txBody>
      </p:sp>
      <p:sp>
        <p:nvSpPr>
          <p:cNvPr id="132" name="Прямоугольник 131">
            <a:extLst>
              <a:ext uri="{FF2B5EF4-FFF2-40B4-BE49-F238E27FC236}"/>
            </a:extLst>
          </p:cNvPr>
          <p:cNvSpPr/>
          <p:nvPr/>
        </p:nvSpPr>
        <p:spPr>
          <a:xfrm>
            <a:off x="7964488" y="206375"/>
            <a:ext cx="360521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sz="1463" dirty="0"/>
          </a:p>
        </p:txBody>
      </p:sp>
      <p:grpSp>
        <p:nvGrpSpPr>
          <p:cNvPr id="22537" name="Группа 13"/>
          <p:cNvGrpSpPr>
            <a:grpSpLocks noChangeAspect="1"/>
          </p:cNvGrpSpPr>
          <p:nvPr/>
        </p:nvGrpSpPr>
        <p:grpSpPr bwMode="auto">
          <a:xfrm>
            <a:off x="715963" y="482600"/>
            <a:ext cx="1066800" cy="1047750"/>
            <a:chOff x="340610" y="1859127"/>
            <a:chExt cx="549181" cy="549180"/>
          </a:xfrm>
        </p:grpSpPr>
        <p:sp>
          <p:nvSpPr>
            <p:cNvPr id="15" name="Полилиния: фигура 14">
              <a:extLst>
                <a:ext uri="{FF2B5EF4-FFF2-40B4-BE49-F238E27FC236}"/>
              </a:extLst>
            </p:cNvPr>
            <p:cNvSpPr/>
            <p:nvPr/>
          </p:nvSpPr>
          <p:spPr>
            <a:xfrm>
              <a:off x="343061" y="1859959"/>
              <a:ext cx="545095" cy="545019"/>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7" name="Полилиния: фигура 16">
              <a:extLst>
                <a:ext uri="{FF2B5EF4-FFF2-40B4-BE49-F238E27FC236}"/>
              </a:extLst>
            </p:cNvPr>
            <p:cNvSpPr/>
            <p:nvPr/>
          </p:nvSpPr>
          <p:spPr>
            <a:xfrm>
              <a:off x="608663" y="1859127"/>
              <a:ext cx="25334" cy="281247"/>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8" name="Полилиния: фигура 17">
              <a:extLst>
                <a:ext uri="{FF2B5EF4-FFF2-40B4-BE49-F238E27FC236}"/>
              </a:extLst>
            </p:cNvPr>
            <p:cNvSpPr/>
            <p:nvPr/>
          </p:nvSpPr>
          <p:spPr>
            <a:xfrm>
              <a:off x="419881" y="1938176"/>
              <a:ext cx="196136" cy="195541"/>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19" name="Полилиния: фигура 18">
              <a:extLst>
                <a:ext uri="{FF2B5EF4-FFF2-40B4-BE49-F238E27FC236}"/>
              </a:extLst>
            </p:cNvPr>
            <p:cNvSpPr/>
            <p:nvPr/>
          </p:nvSpPr>
          <p:spPr>
            <a:xfrm>
              <a:off x="340610" y="2112915"/>
              <a:ext cx="281128" cy="25795"/>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0" name="Полилиния: фигура 19">
              <a:extLst>
                <a:ext uri="{FF2B5EF4-FFF2-40B4-BE49-F238E27FC236}"/>
              </a:extLst>
            </p:cNvPr>
            <p:cNvSpPr/>
            <p:nvPr/>
          </p:nvSpPr>
          <p:spPr>
            <a:xfrm>
              <a:off x="419064" y="2127060"/>
              <a:ext cx="196136" cy="196373"/>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1" name="Полилиния: фигура 20">
              <a:extLst>
                <a:ext uri="{FF2B5EF4-FFF2-40B4-BE49-F238E27FC236}"/>
              </a:extLst>
            </p:cNvPr>
            <p:cNvSpPr/>
            <p:nvPr/>
          </p:nvSpPr>
          <p:spPr>
            <a:xfrm>
              <a:off x="593952" y="2127060"/>
              <a:ext cx="26151" cy="281247"/>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2" name="Полилиния: фигура 21">
              <a:extLst>
                <a:ext uri="{FF2B5EF4-FFF2-40B4-BE49-F238E27FC236}"/>
              </a:extLst>
            </p:cNvPr>
            <p:cNvSpPr/>
            <p:nvPr/>
          </p:nvSpPr>
          <p:spPr>
            <a:xfrm>
              <a:off x="608663" y="2127060"/>
              <a:ext cx="196136" cy="196373"/>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3" name="Полилиния: фигура 22">
              <a:extLst>
                <a:ext uri="{FF2B5EF4-FFF2-40B4-BE49-F238E27FC236}"/>
              </a:extLst>
            </p:cNvPr>
            <p:cNvSpPr/>
            <p:nvPr/>
          </p:nvSpPr>
          <p:spPr>
            <a:xfrm>
              <a:off x="608663" y="2127060"/>
              <a:ext cx="281128" cy="25795"/>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4" name="Полилиния: фигура 23">
              <a:extLst>
                <a:ext uri="{FF2B5EF4-FFF2-40B4-BE49-F238E27FC236}"/>
              </a:extLst>
            </p:cNvPr>
            <p:cNvSpPr/>
            <p:nvPr/>
          </p:nvSpPr>
          <p:spPr>
            <a:xfrm>
              <a:off x="608663" y="1938176"/>
              <a:ext cx="196136" cy="196373"/>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5" name="Полилиния: фигура 24">
              <a:extLst>
                <a:ext uri="{FF2B5EF4-FFF2-40B4-BE49-F238E27FC236}"/>
              </a:extLst>
            </p:cNvPr>
            <p:cNvSpPr/>
            <p:nvPr/>
          </p:nvSpPr>
          <p:spPr>
            <a:xfrm>
              <a:off x="588232" y="1891579"/>
              <a:ext cx="25334" cy="247131"/>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6" name="Полилиния: фигура 25">
              <a:extLst>
                <a:ext uri="{FF2B5EF4-FFF2-40B4-BE49-F238E27FC236}"/>
              </a:extLst>
            </p:cNvPr>
            <p:cNvSpPr/>
            <p:nvPr/>
          </p:nvSpPr>
          <p:spPr>
            <a:xfrm>
              <a:off x="427237" y="1974788"/>
              <a:ext cx="187146" cy="161426"/>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7" name="Полилиния: фигура 26">
              <a:extLst>
                <a:ext uri="{FF2B5EF4-FFF2-40B4-BE49-F238E27FC236}"/>
              </a:extLst>
            </p:cNvPr>
            <p:cNvSpPr/>
            <p:nvPr/>
          </p:nvSpPr>
          <p:spPr>
            <a:xfrm>
              <a:off x="373299" y="2127893"/>
              <a:ext cx="246805" cy="25795"/>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8" name="Полилиния: фигура 27">
              <a:extLst>
                <a:ext uri="{FF2B5EF4-FFF2-40B4-BE49-F238E27FC236}"/>
              </a:extLst>
            </p:cNvPr>
            <p:cNvSpPr/>
            <p:nvPr/>
          </p:nvSpPr>
          <p:spPr>
            <a:xfrm>
              <a:off x="456657" y="2127060"/>
              <a:ext cx="161812" cy="187221"/>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29" name="Полилиния: фигура 28">
              <a:extLst>
                <a:ext uri="{FF2B5EF4-FFF2-40B4-BE49-F238E27FC236}"/>
              </a:extLst>
            </p:cNvPr>
            <p:cNvSpPr/>
            <p:nvPr/>
          </p:nvSpPr>
          <p:spPr>
            <a:xfrm>
              <a:off x="609480" y="2127060"/>
              <a:ext cx="25334" cy="247131"/>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0" name="Полилиния: фигура 29">
              <a:extLst>
                <a:ext uri="{FF2B5EF4-FFF2-40B4-BE49-F238E27FC236}"/>
              </a:extLst>
            </p:cNvPr>
            <p:cNvSpPr/>
            <p:nvPr/>
          </p:nvSpPr>
          <p:spPr>
            <a:xfrm>
              <a:off x="608663" y="2127060"/>
              <a:ext cx="187146" cy="162258"/>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1" name="Полилиния: фигура 30">
              <a:extLst>
                <a:ext uri="{FF2B5EF4-FFF2-40B4-BE49-F238E27FC236}"/>
              </a:extLst>
            </p:cNvPr>
            <p:cNvSpPr/>
            <p:nvPr/>
          </p:nvSpPr>
          <p:spPr>
            <a:xfrm>
              <a:off x="608663" y="2107090"/>
              <a:ext cx="246805" cy="2496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2" name="Полилиния: фигура 31">
              <a:extLst>
                <a:ext uri="{FF2B5EF4-FFF2-40B4-BE49-F238E27FC236}"/>
              </a:extLst>
            </p:cNvPr>
            <p:cNvSpPr/>
            <p:nvPr/>
          </p:nvSpPr>
          <p:spPr>
            <a:xfrm>
              <a:off x="609480" y="1945664"/>
              <a:ext cx="161812" cy="187221"/>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3" name="Полилиния: фигура 32">
              <a:extLst>
                <a:ext uri="{FF2B5EF4-FFF2-40B4-BE49-F238E27FC236}"/>
              </a:extLst>
            </p:cNvPr>
            <p:cNvSpPr/>
            <p:nvPr/>
          </p:nvSpPr>
          <p:spPr>
            <a:xfrm>
              <a:off x="571070" y="1910717"/>
              <a:ext cx="51485" cy="221336"/>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4" name="Полилиния: фигура 33">
              <a:extLst>
                <a:ext uri="{FF2B5EF4-FFF2-40B4-BE49-F238E27FC236}"/>
              </a:extLst>
            </p:cNvPr>
            <p:cNvSpPr/>
            <p:nvPr/>
          </p:nvSpPr>
          <p:spPr>
            <a:xfrm>
              <a:off x="428871" y="2001415"/>
              <a:ext cx="187964" cy="1356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5" name="Полилиния: фигура 34">
              <a:extLst>
                <a:ext uri="{FF2B5EF4-FFF2-40B4-BE49-F238E27FC236}"/>
              </a:extLst>
            </p:cNvPr>
            <p:cNvSpPr/>
            <p:nvPr/>
          </p:nvSpPr>
          <p:spPr>
            <a:xfrm>
              <a:off x="392913" y="2127060"/>
              <a:ext cx="220653" cy="51590"/>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6" name="Полилиния: фигура 35">
              <a:extLst>
                <a:ext uri="{FF2B5EF4-FFF2-40B4-BE49-F238E27FC236}"/>
              </a:extLst>
            </p:cNvPr>
            <p:cNvSpPr/>
            <p:nvPr/>
          </p:nvSpPr>
          <p:spPr>
            <a:xfrm>
              <a:off x="482809" y="2127893"/>
              <a:ext cx="136478" cy="187220"/>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37" name="Полилиния: фигура 36">
              <a:extLst>
                <a:ext uri="{FF2B5EF4-FFF2-40B4-BE49-F238E27FC236}"/>
              </a:extLst>
            </p:cNvPr>
            <p:cNvSpPr/>
            <p:nvPr/>
          </p:nvSpPr>
          <p:spPr>
            <a:xfrm>
              <a:off x="608663" y="2127060"/>
              <a:ext cx="51485" cy="221336"/>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0" name="Полилиния: фигура 39">
              <a:extLst>
                <a:ext uri="{FF2B5EF4-FFF2-40B4-BE49-F238E27FC236}"/>
              </a:extLst>
            </p:cNvPr>
            <p:cNvSpPr/>
            <p:nvPr/>
          </p:nvSpPr>
          <p:spPr>
            <a:xfrm>
              <a:off x="609480" y="2127060"/>
              <a:ext cx="187147" cy="136463"/>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1" name="Полилиния: фигура 40">
              <a:extLst>
                <a:ext uri="{FF2B5EF4-FFF2-40B4-BE49-F238E27FC236}"/>
              </a:extLst>
            </p:cNvPr>
            <p:cNvSpPr/>
            <p:nvPr/>
          </p:nvSpPr>
          <p:spPr>
            <a:xfrm>
              <a:off x="608663" y="2088784"/>
              <a:ext cx="221470" cy="51590"/>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2" name="Полилиния: фигура 41">
              <a:extLst>
                <a:ext uri="{FF2B5EF4-FFF2-40B4-BE49-F238E27FC236}"/>
              </a:extLst>
            </p:cNvPr>
            <p:cNvSpPr/>
            <p:nvPr/>
          </p:nvSpPr>
          <p:spPr>
            <a:xfrm>
              <a:off x="608663" y="1947329"/>
              <a:ext cx="136478" cy="188053"/>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3" name="Полилиния: фигура 42">
              <a:extLst>
                <a:ext uri="{FF2B5EF4-FFF2-40B4-BE49-F238E27FC236}"/>
              </a:extLst>
            </p:cNvPr>
            <p:cNvSpPr/>
            <p:nvPr/>
          </p:nvSpPr>
          <p:spPr>
            <a:xfrm>
              <a:off x="556360" y="1929855"/>
              <a:ext cx="59658" cy="204694"/>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4" name="Полилиния: фигура 43">
              <a:extLst>
                <a:ext uri="{FF2B5EF4-FFF2-40B4-BE49-F238E27FC236}"/>
              </a:extLst>
            </p:cNvPr>
            <p:cNvSpPr/>
            <p:nvPr/>
          </p:nvSpPr>
          <p:spPr>
            <a:xfrm>
              <a:off x="432957" y="2024713"/>
              <a:ext cx="187147" cy="11066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5" name="Полилиния: фигура 44">
              <a:extLst>
                <a:ext uri="{FF2B5EF4-FFF2-40B4-BE49-F238E27FC236}"/>
              </a:extLst>
            </p:cNvPr>
            <p:cNvSpPr/>
            <p:nvPr/>
          </p:nvSpPr>
          <p:spPr>
            <a:xfrm>
              <a:off x="412527" y="2127060"/>
              <a:ext cx="204308" cy="5991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6" name="Полилиния: фигура 45">
              <a:extLst>
                <a:ext uri="{FF2B5EF4-FFF2-40B4-BE49-F238E27FC236}"/>
              </a:extLst>
            </p:cNvPr>
            <p:cNvSpPr/>
            <p:nvPr/>
          </p:nvSpPr>
          <p:spPr>
            <a:xfrm>
              <a:off x="506508" y="2127060"/>
              <a:ext cx="110327" cy="187221"/>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7" name="Полилиния: фигура 46">
              <a:extLst>
                <a:ext uri="{FF2B5EF4-FFF2-40B4-BE49-F238E27FC236}"/>
              </a:extLst>
            </p:cNvPr>
            <p:cNvSpPr/>
            <p:nvPr/>
          </p:nvSpPr>
          <p:spPr>
            <a:xfrm>
              <a:off x="608663" y="2127060"/>
              <a:ext cx="59658" cy="204694"/>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8" name="Полилиния: фигура 47">
              <a:extLst>
                <a:ext uri="{FF2B5EF4-FFF2-40B4-BE49-F238E27FC236}"/>
              </a:extLst>
            </p:cNvPr>
            <p:cNvSpPr/>
            <p:nvPr/>
          </p:nvSpPr>
          <p:spPr>
            <a:xfrm>
              <a:off x="608663" y="2127060"/>
              <a:ext cx="187146" cy="11066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49" name="Полилиния: фигура 48">
              <a:extLst>
                <a:ext uri="{FF2B5EF4-FFF2-40B4-BE49-F238E27FC236}"/>
              </a:extLst>
            </p:cNvPr>
            <p:cNvSpPr/>
            <p:nvPr/>
          </p:nvSpPr>
          <p:spPr>
            <a:xfrm>
              <a:off x="608663" y="2074639"/>
              <a:ext cx="204308" cy="5991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0" name="Полилиния: фигура 49">
              <a:extLst>
                <a:ext uri="{FF2B5EF4-FFF2-40B4-BE49-F238E27FC236}"/>
              </a:extLst>
            </p:cNvPr>
            <p:cNvSpPr/>
            <p:nvPr/>
          </p:nvSpPr>
          <p:spPr>
            <a:xfrm>
              <a:off x="608663" y="1949825"/>
              <a:ext cx="111144" cy="188053"/>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1" name="Полилиния: фигура 50">
              <a:extLst>
                <a:ext uri="{FF2B5EF4-FFF2-40B4-BE49-F238E27FC236}"/>
              </a:extLst>
            </p:cNvPr>
            <p:cNvSpPr/>
            <p:nvPr/>
          </p:nvSpPr>
          <p:spPr>
            <a:xfrm>
              <a:off x="544101" y="1948161"/>
              <a:ext cx="76820" cy="188053"/>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2" name="Полилиния: фигура 51">
              <a:extLst>
                <a:ext uri="{FF2B5EF4-FFF2-40B4-BE49-F238E27FC236}"/>
              </a:extLst>
            </p:cNvPr>
            <p:cNvSpPr/>
            <p:nvPr/>
          </p:nvSpPr>
          <p:spPr>
            <a:xfrm>
              <a:off x="436226" y="2046348"/>
              <a:ext cx="178157" cy="93194"/>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3" name="Полилиния: фигура 52">
              <a:extLst>
                <a:ext uri="{FF2B5EF4-FFF2-40B4-BE49-F238E27FC236}"/>
              </a:extLst>
            </p:cNvPr>
            <p:cNvSpPr/>
            <p:nvPr/>
          </p:nvSpPr>
          <p:spPr>
            <a:xfrm>
              <a:off x="429688" y="2127060"/>
              <a:ext cx="187964" cy="76552"/>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4" name="Полилиния: фигура 53">
              <a:extLst>
                <a:ext uri="{FF2B5EF4-FFF2-40B4-BE49-F238E27FC236}"/>
              </a:extLst>
            </p:cNvPr>
            <p:cNvSpPr/>
            <p:nvPr/>
          </p:nvSpPr>
          <p:spPr>
            <a:xfrm>
              <a:off x="527756" y="2127060"/>
              <a:ext cx="93165" cy="178900"/>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5" name="Полилиния: фигура 54">
              <a:extLst>
                <a:ext uri="{FF2B5EF4-FFF2-40B4-BE49-F238E27FC236}"/>
              </a:extLst>
            </p:cNvPr>
            <p:cNvSpPr/>
            <p:nvPr/>
          </p:nvSpPr>
          <p:spPr>
            <a:xfrm>
              <a:off x="608663" y="2127893"/>
              <a:ext cx="76820" cy="187220"/>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6" name="Полилиния: фигура 55">
              <a:extLst>
                <a:ext uri="{FF2B5EF4-FFF2-40B4-BE49-F238E27FC236}"/>
              </a:extLst>
            </p:cNvPr>
            <p:cNvSpPr/>
            <p:nvPr/>
          </p:nvSpPr>
          <p:spPr>
            <a:xfrm>
              <a:off x="608663" y="2127060"/>
              <a:ext cx="178974" cy="94027"/>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7" name="Полилиния: фигура 56">
              <a:extLst>
                <a:ext uri="{FF2B5EF4-FFF2-40B4-BE49-F238E27FC236}"/>
              </a:extLst>
            </p:cNvPr>
            <p:cNvSpPr/>
            <p:nvPr/>
          </p:nvSpPr>
          <p:spPr>
            <a:xfrm>
              <a:off x="609480" y="2062990"/>
              <a:ext cx="187147" cy="76552"/>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8" name="Полилиния: фигура 57">
              <a:extLst>
                <a:ext uri="{FF2B5EF4-FFF2-40B4-BE49-F238E27FC236}"/>
              </a:extLst>
            </p:cNvPr>
            <p:cNvSpPr/>
            <p:nvPr/>
          </p:nvSpPr>
          <p:spPr>
            <a:xfrm>
              <a:off x="608663" y="1954818"/>
              <a:ext cx="93982" cy="178067"/>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59" name="Полилиния: фигура 58">
              <a:extLst>
                <a:ext uri="{FF2B5EF4-FFF2-40B4-BE49-F238E27FC236}"/>
              </a:extLst>
            </p:cNvPr>
            <p:cNvSpPr/>
            <p:nvPr/>
          </p:nvSpPr>
          <p:spPr>
            <a:xfrm>
              <a:off x="608663" y="1948161"/>
              <a:ext cx="76820" cy="188053"/>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0" name="Полилиния: фигура 59">
              <a:extLst>
                <a:ext uri="{FF2B5EF4-FFF2-40B4-BE49-F238E27FC236}"/>
              </a:extLst>
            </p:cNvPr>
            <p:cNvSpPr/>
            <p:nvPr/>
          </p:nvSpPr>
          <p:spPr>
            <a:xfrm>
              <a:off x="528574" y="1954818"/>
              <a:ext cx="93982" cy="178067"/>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1" name="Полилиния: фигура 60">
              <a:extLst>
                <a:ext uri="{FF2B5EF4-FFF2-40B4-BE49-F238E27FC236}"/>
              </a:extLst>
            </p:cNvPr>
            <p:cNvSpPr/>
            <p:nvPr/>
          </p:nvSpPr>
          <p:spPr>
            <a:xfrm>
              <a:off x="429688" y="2060493"/>
              <a:ext cx="187964" cy="76552"/>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2" name="Полилиния: фигура 61">
              <a:extLst>
                <a:ext uri="{FF2B5EF4-FFF2-40B4-BE49-F238E27FC236}"/>
              </a:extLst>
            </p:cNvPr>
            <p:cNvSpPr/>
            <p:nvPr/>
          </p:nvSpPr>
          <p:spPr>
            <a:xfrm>
              <a:off x="436226" y="2127060"/>
              <a:ext cx="178157" cy="94027"/>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3" name="Полилиния: фигура 62">
              <a:extLst>
                <a:ext uri="{FF2B5EF4-FFF2-40B4-BE49-F238E27FC236}"/>
              </a:extLst>
            </p:cNvPr>
            <p:cNvSpPr/>
            <p:nvPr/>
          </p:nvSpPr>
          <p:spPr>
            <a:xfrm>
              <a:off x="542466" y="2127893"/>
              <a:ext cx="76003" cy="187220"/>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4" name="Полилиния: фигура 63">
              <a:extLst>
                <a:ext uri="{FF2B5EF4-FFF2-40B4-BE49-F238E27FC236}"/>
              </a:extLst>
            </p:cNvPr>
            <p:cNvSpPr/>
            <p:nvPr/>
          </p:nvSpPr>
          <p:spPr>
            <a:xfrm>
              <a:off x="608663" y="2127060"/>
              <a:ext cx="93982" cy="178900"/>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5" name="Полилиния: фигура 64">
              <a:extLst>
                <a:ext uri="{FF2B5EF4-FFF2-40B4-BE49-F238E27FC236}"/>
              </a:extLst>
            </p:cNvPr>
            <p:cNvSpPr/>
            <p:nvPr/>
          </p:nvSpPr>
          <p:spPr>
            <a:xfrm>
              <a:off x="609480" y="2127060"/>
              <a:ext cx="187147" cy="76552"/>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6" name="Полилиния: фигура 65">
              <a:extLst>
                <a:ext uri="{FF2B5EF4-FFF2-40B4-BE49-F238E27FC236}"/>
              </a:extLst>
            </p:cNvPr>
            <p:cNvSpPr/>
            <p:nvPr/>
          </p:nvSpPr>
          <p:spPr>
            <a:xfrm>
              <a:off x="608663" y="2047180"/>
              <a:ext cx="178974" cy="94027"/>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7" name="Полилиния: фигура 66">
              <a:extLst>
                <a:ext uri="{FF2B5EF4-FFF2-40B4-BE49-F238E27FC236}"/>
              </a:extLst>
            </p:cNvPr>
            <p:cNvSpPr/>
            <p:nvPr/>
          </p:nvSpPr>
          <p:spPr>
            <a:xfrm>
              <a:off x="608663" y="1929855"/>
              <a:ext cx="68648" cy="204694"/>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8" name="Полилиния: фигура 67">
              <a:extLst>
                <a:ext uri="{FF2B5EF4-FFF2-40B4-BE49-F238E27FC236}"/>
              </a:extLst>
            </p:cNvPr>
            <p:cNvSpPr/>
            <p:nvPr/>
          </p:nvSpPr>
          <p:spPr>
            <a:xfrm>
              <a:off x="506508" y="1949825"/>
              <a:ext cx="111144" cy="188053"/>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69" name="Полилиния: фигура 68">
              <a:extLst>
                <a:ext uri="{FF2B5EF4-FFF2-40B4-BE49-F238E27FC236}"/>
              </a:extLst>
            </p:cNvPr>
            <p:cNvSpPr/>
            <p:nvPr/>
          </p:nvSpPr>
          <p:spPr>
            <a:xfrm>
              <a:off x="412527" y="2071310"/>
              <a:ext cx="204308" cy="68231"/>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0" name="Полилиния: фигура 69">
              <a:extLst>
                <a:ext uri="{FF2B5EF4-FFF2-40B4-BE49-F238E27FC236}"/>
              </a:extLst>
            </p:cNvPr>
            <p:cNvSpPr/>
            <p:nvPr/>
          </p:nvSpPr>
          <p:spPr>
            <a:xfrm>
              <a:off x="432957" y="2127060"/>
              <a:ext cx="187147" cy="11066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1" name="Полилиния: фигура 70">
              <a:extLst>
                <a:ext uri="{FF2B5EF4-FFF2-40B4-BE49-F238E27FC236}"/>
              </a:extLst>
            </p:cNvPr>
            <p:cNvSpPr/>
            <p:nvPr/>
          </p:nvSpPr>
          <p:spPr>
            <a:xfrm>
              <a:off x="553091" y="2127060"/>
              <a:ext cx="67830" cy="204694"/>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2" name="Полилиния: фигура 71">
              <a:extLst>
                <a:ext uri="{FF2B5EF4-FFF2-40B4-BE49-F238E27FC236}"/>
              </a:extLst>
            </p:cNvPr>
            <p:cNvSpPr/>
            <p:nvPr/>
          </p:nvSpPr>
          <p:spPr>
            <a:xfrm>
              <a:off x="608663" y="2127060"/>
              <a:ext cx="111144" cy="187221"/>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3" name="Полилиния: фигура 72">
              <a:extLst>
                <a:ext uri="{FF2B5EF4-FFF2-40B4-BE49-F238E27FC236}"/>
              </a:extLst>
            </p:cNvPr>
            <p:cNvSpPr/>
            <p:nvPr/>
          </p:nvSpPr>
          <p:spPr>
            <a:xfrm>
              <a:off x="608663" y="2127060"/>
              <a:ext cx="204308" cy="68231"/>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4" name="Полилиния: фигура 73">
              <a:extLst>
                <a:ext uri="{FF2B5EF4-FFF2-40B4-BE49-F238E27FC236}"/>
              </a:extLst>
            </p:cNvPr>
            <p:cNvSpPr/>
            <p:nvPr/>
          </p:nvSpPr>
          <p:spPr>
            <a:xfrm>
              <a:off x="608663" y="2025545"/>
              <a:ext cx="187146" cy="11066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5" name="Полилиния: фигура 74">
              <a:extLst>
                <a:ext uri="{FF2B5EF4-FFF2-40B4-BE49-F238E27FC236}"/>
              </a:extLst>
            </p:cNvPr>
            <p:cNvSpPr/>
            <p:nvPr/>
          </p:nvSpPr>
          <p:spPr>
            <a:xfrm>
              <a:off x="608663" y="1910717"/>
              <a:ext cx="51485" cy="221336"/>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6" name="Полилиния: фигура 75">
              <a:extLst>
                <a:ext uri="{FF2B5EF4-FFF2-40B4-BE49-F238E27FC236}"/>
              </a:extLst>
            </p:cNvPr>
            <p:cNvSpPr/>
            <p:nvPr/>
          </p:nvSpPr>
          <p:spPr>
            <a:xfrm>
              <a:off x="482809" y="1947329"/>
              <a:ext cx="136478" cy="188053"/>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7" name="Полилиния: фигура 76">
              <a:extLst>
                <a:ext uri="{FF2B5EF4-FFF2-40B4-BE49-F238E27FC236}"/>
              </a:extLst>
            </p:cNvPr>
            <p:cNvSpPr/>
            <p:nvPr/>
          </p:nvSpPr>
          <p:spPr>
            <a:xfrm>
              <a:off x="392913" y="2083792"/>
              <a:ext cx="220653" cy="51590"/>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8" name="Полилиния: фигура 77">
              <a:extLst>
                <a:ext uri="{FF2B5EF4-FFF2-40B4-BE49-F238E27FC236}"/>
              </a:extLst>
            </p:cNvPr>
            <p:cNvSpPr/>
            <p:nvPr/>
          </p:nvSpPr>
          <p:spPr>
            <a:xfrm>
              <a:off x="428871" y="2127060"/>
              <a:ext cx="187964" cy="136463"/>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79" name="Полилиния: фигура 78">
              <a:extLst>
                <a:ext uri="{FF2B5EF4-FFF2-40B4-BE49-F238E27FC236}"/>
              </a:extLst>
            </p:cNvPr>
            <p:cNvSpPr/>
            <p:nvPr/>
          </p:nvSpPr>
          <p:spPr>
            <a:xfrm>
              <a:off x="566166" y="2127060"/>
              <a:ext cx="51485" cy="221336"/>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0" name="Полилиния: фигура 79">
              <a:extLst>
                <a:ext uri="{FF2B5EF4-FFF2-40B4-BE49-F238E27FC236}"/>
              </a:extLst>
            </p:cNvPr>
            <p:cNvSpPr/>
            <p:nvPr/>
          </p:nvSpPr>
          <p:spPr>
            <a:xfrm>
              <a:off x="608663" y="2127893"/>
              <a:ext cx="136478" cy="187220"/>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1" name="Полилиния: фигура 80">
              <a:extLst>
                <a:ext uri="{FF2B5EF4-FFF2-40B4-BE49-F238E27FC236}"/>
              </a:extLst>
            </p:cNvPr>
            <p:cNvSpPr/>
            <p:nvPr/>
          </p:nvSpPr>
          <p:spPr>
            <a:xfrm>
              <a:off x="608663" y="2127060"/>
              <a:ext cx="221470" cy="51590"/>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2" name="Полилиния: фигура 81">
              <a:extLst>
                <a:ext uri="{FF2B5EF4-FFF2-40B4-BE49-F238E27FC236}"/>
              </a:extLst>
            </p:cNvPr>
            <p:cNvSpPr/>
            <p:nvPr/>
          </p:nvSpPr>
          <p:spPr>
            <a:xfrm>
              <a:off x="609480" y="2001415"/>
              <a:ext cx="187147" cy="136463"/>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3" name="Полилиния: фигура 82">
              <a:extLst>
                <a:ext uri="{FF2B5EF4-FFF2-40B4-BE49-F238E27FC236}"/>
              </a:extLst>
            </p:cNvPr>
            <p:cNvSpPr/>
            <p:nvPr/>
          </p:nvSpPr>
          <p:spPr>
            <a:xfrm>
              <a:off x="609480" y="1891579"/>
              <a:ext cx="34324" cy="247131"/>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4" name="Полилиния: фигура 83">
              <a:extLst>
                <a:ext uri="{FF2B5EF4-FFF2-40B4-BE49-F238E27FC236}"/>
              </a:extLst>
            </p:cNvPr>
            <p:cNvSpPr/>
            <p:nvPr/>
          </p:nvSpPr>
          <p:spPr>
            <a:xfrm>
              <a:off x="456657" y="1945664"/>
              <a:ext cx="161812" cy="187221"/>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5" name="Полилиния: фигура 84">
              <a:extLst>
                <a:ext uri="{FF2B5EF4-FFF2-40B4-BE49-F238E27FC236}"/>
              </a:extLst>
            </p:cNvPr>
            <p:cNvSpPr/>
            <p:nvPr/>
          </p:nvSpPr>
          <p:spPr>
            <a:xfrm>
              <a:off x="373299" y="2098769"/>
              <a:ext cx="246805" cy="34116"/>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6" name="Полилиния: фигура 85">
              <a:extLst>
                <a:ext uri="{FF2B5EF4-FFF2-40B4-BE49-F238E27FC236}"/>
              </a:extLst>
            </p:cNvPr>
            <p:cNvSpPr/>
            <p:nvPr/>
          </p:nvSpPr>
          <p:spPr>
            <a:xfrm>
              <a:off x="427237" y="2127060"/>
              <a:ext cx="187146" cy="162258"/>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7" name="Полилиния: фигура 86">
              <a:extLst>
                <a:ext uri="{FF2B5EF4-FFF2-40B4-BE49-F238E27FC236}"/>
              </a:extLst>
            </p:cNvPr>
            <p:cNvSpPr/>
            <p:nvPr/>
          </p:nvSpPr>
          <p:spPr>
            <a:xfrm>
              <a:off x="580877" y="2127060"/>
              <a:ext cx="33506" cy="247131"/>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8" name="Полилиния: фигура 87">
              <a:extLst>
                <a:ext uri="{FF2B5EF4-FFF2-40B4-BE49-F238E27FC236}"/>
              </a:extLst>
            </p:cNvPr>
            <p:cNvSpPr/>
            <p:nvPr/>
          </p:nvSpPr>
          <p:spPr>
            <a:xfrm>
              <a:off x="609480" y="2127060"/>
              <a:ext cx="161812" cy="187221"/>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89" name="Полилиния: фигура 88">
              <a:extLst>
                <a:ext uri="{FF2B5EF4-FFF2-40B4-BE49-F238E27FC236}"/>
              </a:extLst>
            </p:cNvPr>
            <p:cNvSpPr/>
            <p:nvPr/>
          </p:nvSpPr>
          <p:spPr>
            <a:xfrm>
              <a:off x="608663" y="2127893"/>
              <a:ext cx="246805" cy="34115"/>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0" name="Полилиния: фигура 89">
              <a:extLst>
                <a:ext uri="{FF2B5EF4-FFF2-40B4-BE49-F238E27FC236}"/>
              </a:extLst>
            </p:cNvPr>
            <p:cNvSpPr/>
            <p:nvPr/>
          </p:nvSpPr>
          <p:spPr>
            <a:xfrm>
              <a:off x="608663" y="1974788"/>
              <a:ext cx="187146" cy="162257"/>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1" name="Полилиния: фигура 90">
              <a:extLst>
                <a:ext uri="{FF2B5EF4-FFF2-40B4-BE49-F238E27FC236}"/>
              </a:extLst>
            </p:cNvPr>
            <p:cNvSpPr/>
            <p:nvPr/>
          </p:nvSpPr>
          <p:spPr>
            <a:xfrm>
              <a:off x="528574" y="2014728"/>
              <a:ext cx="170802" cy="238810"/>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2" name="Полилиния: фигура 91">
              <a:extLst>
                <a:ext uri="{FF2B5EF4-FFF2-40B4-BE49-F238E27FC236}"/>
              </a:extLst>
            </p:cNvPr>
            <p:cNvSpPr/>
            <p:nvPr/>
          </p:nvSpPr>
          <p:spPr>
            <a:xfrm>
              <a:off x="526122" y="2012232"/>
              <a:ext cx="169985" cy="238810"/>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sp>
          <p:nvSpPr>
            <p:cNvPr id="93" name="Полилиния: фигура 92">
              <a:extLst>
                <a:ext uri="{FF2B5EF4-FFF2-40B4-BE49-F238E27FC236}"/>
              </a:extLst>
            </p:cNvPr>
            <p:cNvSpPr/>
            <p:nvPr/>
          </p:nvSpPr>
          <p:spPr>
            <a:xfrm>
              <a:off x="552273" y="2028874"/>
              <a:ext cx="128306" cy="203863"/>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anchor="ctr"/>
            <a:lstStyle/>
            <a:p>
              <a:pPr fontAlgn="auto">
                <a:spcBef>
                  <a:spcPts val="0"/>
                </a:spcBef>
                <a:spcAft>
                  <a:spcPts val="0"/>
                </a:spcAft>
                <a:defRPr/>
              </a:pPr>
              <a:endParaRPr lang="x-none" sz="1463" dirty="0">
                <a:latin typeface="+mn-lt"/>
                <a:cs typeface="+mn-cs"/>
              </a:endParaRPr>
            </a:p>
          </p:txBody>
        </p:sp>
      </p:grpSp>
      <p:sp>
        <p:nvSpPr>
          <p:cNvPr id="118" name="TextBox 117">
            <a:extLst>
              <a:ext uri="{FF2B5EF4-FFF2-40B4-BE49-F238E27FC236}"/>
            </a:extLst>
          </p:cNvPr>
          <p:cNvSpPr txBox="1"/>
          <p:nvPr/>
        </p:nvSpPr>
        <p:spPr>
          <a:xfrm>
            <a:off x="1641475" y="742950"/>
            <a:ext cx="1889125" cy="615950"/>
          </a:xfrm>
          <a:prstGeom prst="rect">
            <a:avLst/>
          </a:prstGeom>
          <a:noFill/>
        </p:spPr>
        <p:txBody>
          <a:bodyPr>
            <a:spAutoFit/>
          </a:bodyPr>
          <a:lstStyle/>
          <a:p>
            <a:pPr algn="ctr" fontAlgn="auto">
              <a:lnSpc>
                <a:spcPct val="80000"/>
              </a:lnSpc>
              <a:spcBef>
                <a:spcPts val="0"/>
              </a:spcBef>
              <a:spcAft>
                <a:spcPts val="0"/>
              </a:spcAft>
              <a:defRPr/>
            </a:pPr>
            <a:r>
              <a:rPr lang="uk-UA" sz="2100" dirty="0">
                <a:solidFill>
                  <a:schemeClr val="bg1">
                    <a:lumMod val="50000"/>
                  </a:schemeClr>
                </a:solidFill>
                <a:latin typeface="+mn-lt"/>
                <a:cs typeface="+mn-cs"/>
              </a:rPr>
              <a:t>Безпечні вулиці</a:t>
            </a:r>
          </a:p>
        </p:txBody>
      </p:sp>
      <p:grpSp>
        <p:nvGrpSpPr>
          <p:cNvPr id="22539" name="Группа 652"/>
          <p:cNvGrpSpPr>
            <a:grpSpLocks/>
          </p:cNvGrpSpPr>
          <p:nvPr/>
        </p:nvGrpSpPr>
        <p:grpSpPr bwMode="auto">
          <a:xfrm>
            <a:off x="-44450" y="431800"/>
            <a:ext cx="415925" cy="6013450"/>
            <a:chOff x="-22414" y="440690"/>
            <a:chExt cx="417086" cy="6014401"/>
          </a:xfrm>
        </p:grpSpPr>
        <p:sp>
          <p:nvSpPr>
            <p:cNvPr id="654" name="Прямоугольник 653">
              <a:extLst>
                <a:ext uri="{FF2B5EF4-FFF2-40B4-BE49-F238E27FC236}"/>
              </a:extLst>
            </p:cNvPr>
            <p:cNvSpPr/>
            <p:nvPr/>
          </p:nvSpPr>
          <p:spPr>
            <a:xfrm>
              <a:off x="273685" y="44227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55" name="Прямая соединительная линия 654">
              <a:extLst>
                <a:ext uri="{FF2B5EF4-FFF2-40B4-BE49-F238E27FC236}"/>
              </a:extLst>
            </p:cNvPr>
            <p:cNvCxnSpPr>
              <a:cxnSpLocks/>
            </p:cNvCxnSpPr>
            <p:nvPr/>
          </p:nvCxnSpPr>
          <p:spPr>
            <a:xfrm flipH="1">
              <a:off x="340546"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extLst>
            </p:cNvPr>
            <p:cNvCxnSpPr>
              <a:cxnSpLocks/>
            </p:cNvCxnSpPr>
            <p:nvPr/>
          </p:nvCxnSpPr>
          <p:spPr>
            <a:xfrm flipH="1">
              <a:off x="334179" y="44545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extLst>
            </p:cNvPr>
            <p:cNvCxnSpPr>
              <a:cxnSpLocks/>
            </p:cNvCxnSpPr>
            <p:nvPr/>
          </p:nvCxnSpPr>
          <p:spPr>
            <a:xfrm flipH="1">
              <a:off x="318259"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extLst>
            </p:cNvPr>
            <p:cNvCxnSpPr>
              <a:cxnSpLocks/>
            </p:cNvCxnSpPr>
            <p:nvPr/>
          </p:nvCxnSpPr>
          <p:spPr>
            <a:xfrm flipH="1">
              <a:off x="311892" y="44862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extLst>
            </p:cNvPr>
            <p:cNvCxnSpPr>
              <a:cxnSpLocks/>
            </p:cNvCxnSpPr>
            <p:nvPr/>
          </p:nvCxnSpPr>
          <p:spPr>
            <a:xfrm flipH="1">
              <a:off x="324627" y="44386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extLst>
            </p:cNvPr>
            <p:cNvCxnSpPr>
              <a:cxnSpLocks/>
            </p:cNvCxnSpPr>
            <p:nvPr/>
          </p:nvCxnSpPr>
          <p:spPr>
            <a:xfrm flipH="1">
              <a:off x="302340" y="44545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extLst>
            </p:cNvPr>
            <p:cNvCxnSpPr>
              <a:cxnSpLocks/>
            </p:cNvCxnSpPr>
            <p:nvPr/>
          </p:nvCxnSpPr>
          <p:spPr>
            <a:xfrm flipH="1">
              <a:off x="291197" y="44069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extLst>
            </p:cNvPr>
            <p:cNvCxnSpPr>
              <a:cxnSpLocks/>
            </p:cNvCxnSpPr>
            <p:nvPr/>
          </p:nvCxnSpPr>
          <p:spPr>
            <a:xfrm flipH="1">
              <a:off x="280053" y="44862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extLst>
            </p:cNvPr>
            <p:cNvSpPr/>
            <p:nvPr/>
          </p:nvSpPr>
          <p:spPr>
            <a:xfrm>
              <a:off x="-19230" y="447041"/>
              <a:ext cx="390024" cy="46045"/>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64" name="Дуга 663">
              <a:extLst>
                <a:ext uri="{FF2B5EF4-FFF2-40B4-BE49-F238E27FC236}"/>
              </a:extLst>
            </p:cNvPr>
            <p:cNvSpPr/>
            <p:nvPr/>
          </p:nvSpPr>
          <p:spPr>
            <a:xfrm>
              <a:off x="-22414" y="4914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65" name="Прямоугольник 664">
              <a:extLst>
                <a:ext uri="{FF2B5EF4-FFF2-40B4-BE49-F238E27FC236}"/>
              </a:extLst>
            </p:cNvPr>
            <p:cNvSpPr/>
            <p:nvPr/>
          </p:nvSpPr>
          <p:spPr>
            <a:xfrm>
              <a:off x="89021" y="51531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66" name="Прямоугольник 665">
              <a:extLst>
                <a:ext uri="{FF2B5EF4-FFF2-40B4-BE49-F238E27FC236}"/>
              </a:extLst>
            </p:cNvPr>
            <p:cNvSpPr/>
            <p:nvPr/>
          </p:nvSpPr>
          <p:spPr>
            <a:xfrm>
              <a:off x="273685" y="59629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67" name="Прямая соединительная линия 666">
              <a:extLst>
                <a:ext uri="{FF2B5EF4-FFF2-40B4-BE49-F238E27FC236}"/>
              </a:extLst>
            </p:cNvPr>
            <p:cNvCxnSpPr>
              <a:cxnSpLocks/>
            </p:cNvCxnSpPr>
            <p:nvPr/>
          </p:nvCxnSpPr>
          <p:spPr>
            <a:xfrm flipH="1">
              <a:off x="340546"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extLst>
            </p:cNvPr>
            <p:cNvCxnSpPr>
              <a:cxnSpLocks/>
            </p:cNvCxnSpPr>
            <p:nvPr/>
          </p:nvCxnSpPr>
          <p:spPr>
            <a:xfrm flipH="1">
              <a:off x="334179" y="59946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extLst>
            </p:cNvPr>
            <p:cNvCxnSpPr>
              <a:cxnSpLocks/>
            </p:cNvCxnSpPr>
            <p:nvPr/>
          </p:nvCxnSpPr>
          <p:spPr>
            <a:xfrm flipH="1">
              <a:off x="318259"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extLst>
            </p:cNvPr>
            <p:cNvCxnSpPr>
              <a:cxnSpLocks/>
            </p:cNvCxnSpPr>
            <p:nvPr/>
          </p:nvCxnSpPr>
          <p:spPr>
            <a:xfrm flipH="1">
              <a:off x="311892" y="6026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extLst>
            </p:cNvPr>
            <p:cNvCxnSpPr>
              <a:cxnSpLocks/>
            </p:cNvCxnSpPr>
            <p:nvPr/>
          </p:nvCxnSpPr>
          <p:spPr>
            <a:xfrm flipH="1">
              <a:off x="324627" y="59946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extLst>
            </p:cNvPr>
            <p:cNvCxnSpPr>
              <a:cxnSpLocks/>
            </p:cNvCxnSpPr>
            <p:nvPr/>
          </p:nvCxnSpPr>
          <p:spPr>
            <a:xfrm flipH="1">
              <a:off x="302340" y="59946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extLst>
            </p:cNvPr>
            <p:cNvCxnSpPr>
              <a:cxnSpLocks/>
            </p:cNvCxnSpPr>
            <p:nvPr/>
          </p:nvCxnSpPr>
          <p:spPr>
            <a:xfrm flipH="1">
              <a:off x="291197" y="59629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extLst>
            </p:cNvPr>
            <p:cNvCxnSpPr>
              <a:cxnSpLocks/>
            </p:cNvCxnSpPr>
            <p:nvPr/>
          </p:nvCxnSpPr>
          <p:spPr>
            <a:xfrm flipH="1">
              <a:off x="280053" y="6026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extLst>
            </p:cNvPr>
            <p:cNvSpPr/>
            <p:nvPr/>
          </p:nvSpPr>
          <p:spPr>
            <a:xfrm>
              <a:off x="-19230" y="6026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76" name="Дуга 675">
              <a:extLst>
                <a:ext uri="{FF2B5EF4-FFF2-40B4-BE49-F238E27FC236}"/>
              </a:extLst>
            </p:cNvPr>
            <p:cNvSpPr/>
            <p:nvPr/>
          </p:nvSpPr>
          <p:spPr>
            <a:xfrm>
              <a:off x="-22414" y="64709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77" name="Прямоугольник 676">
              <a:extLst>
                <a:ext uri="{FF2B5EF4-FFF2-40B4-BE49-F238E27FC236}"/>
              </a:extLst>
            </p:cNvPr>
            <p:cNvSpPr/>
            <p:nvPr/>
          </p:nvSpPr>
          <p:spPr>
            <a:xfrm>
              <a:off x="89021" y="66932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78" name="Прямоугольник 677">
              <a:extLst>
                <a:ext uri="{FF2B5EF4-FFF2-40B4-BE49-F238E27FC236}"/>
              </a:extLst>
            </p:cNvPr>
            <p:cNvSpPr/>
            <p:nvPr/>
          </p:nvSpPr>
          <p:spPr>
            <a:xfrm>
              <a:off x="273685" y="76141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79" name="Прямая соединительная линия 678">
              <a:extLst>
                <a:ext uri="{FF2B5EF4-FFF2-40B4-BE49-F238E27FC236}"/>
              </a:extLst>
            </p:cNvPr>
            <p:cNvCxnSpPr>
              <a:cxnSpLocks/>
            </p:cNvCxnSpPr>
            <p:nvPr/>
          </p:nvCxnSpPr>
          <p:spPr>
            <a:xfrm flipH="1">
              <a:off x="340546"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extLst>
            </p:cNvPr>
            <p:cNvCxnSpPr>
              <a:cxnSpLocks/>
            </p:cNvCxnSpPr>
            <p:nvPr/>
          </p:nvCxnSpPr>
          <p:spPr>
            <a:xfrm flipH="1">
              <a:off x="334179" y="76459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extLst>
            </p:cNvPr>
            <p:cNvCxnSpPr>
              <a:cxnSpLocks/>
            </p:cNvCxnSpPr>
            <p:nvPr/>
          </p:nvCxnSpPr>
          <p:spPr>
            <a:xfrm flipH="1">
              <a:off x="318259"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extLst>
            </p:cNvPr>
            <p:cNvCxnSpPr>
              <a:cxnSpLocks/>
            </p:cNvCxnSpPr>
            <p:nvPr/>
          </p:nvCxnSpPr>
          <p:spPr>
            <a:xfrm flipH="1">
              <a:off x="311892" y="76776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extLst>
            </p:cNvPr>
            <p:cNvCxnSpPr>
              <a:cxnSpLocks/>
            </p:cNvCxnSpPr>
            <p:nvPr/>
          </p:nvCxnSpPr>
          <p:spPr>
            <a:xfrm flipH="1">
              <a:off x="324627" y="7630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extLst>
            </p:cNvPr>
            <p:cNvCxnSpPr>
              <a:cxnSpLocks/>
            </p:cNvCxnSpPr>
            <p:nvPr/>
          </p:nvCxnSpPr>
          <p:spPr>
            <a:xfrm flipH="1">
              <a:off x="302340" y="76459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extLst>
            </p:cNvPr>
            <p:cNvCxnSpPr>
              <a:cxnSpLocks/>
            </p:cNvCxnSpPr>
            <p:nvPr/>
          </p:nvCxnSpPr>
          <p:spPr>
            <a:xfrm flipH="1">
              <a:off x="291197" y="7598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extLst>
            </p:cNvPr>
            <p:cNvCxnSpPr>
              <a:cxnSpLocks/>
            </p:cNvCxnSpPr>
            <p:nvPr/>
          </p:nvCxnSpPr>
          <p:spPr>
            <a:xfrm flipH="1">
              <a:off x="280053" y="7677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extLst>
            </p:cNvPr>
            <p:cNvSpPr/>
            <p:nvPr/>
          </p:nvSpPr>
          <p:spPr>
            <a:xfrm>
              <a:off x="-19230" y="766179"/>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688" name="Дуга 687">
              <a:extLst>
                <a:ext uri="{FF2B5EF4-FFF2-40B4-BE49-F238E27FC236}"/>
              </a:extLst>
            </p:cNvPr>
            <p:cNvSpPr/>
            <p:nvPr/>
          </p:nvSpPr>
          <p:spPr>
            <a:xfrm>
              <a:off x="-22414" y="81381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689" name="Прямоугольник 688">
              <a:extLst>
                <a:ext uri="{FF2B5EF4-FFF2-40B4-BE49-F238E27FC236}"/>
              </a:extLst>
            </p:cNvPr>
            <p:cNvSpPr/>
            <p:nvPr/>
          </p:nvSpPr>
          <p:spPr>
            <a:xfrm>
              <a:off x="89021" y="8328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690" name="Прямоугольник 689">
              <a:extLst>
                <a:ext uri="{FF2B5EF4-FFF2-40B4-BE49-F238E27FC236}"/>
              </a:extLst>
            </p:cNvPr>
            <p:cNvSpPr/>
            <p:nvPr/>
          </p:nvSpPr>
          <p:spPr>
            <a:xfrm>
              <a:off x="273685" y="91542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691" name="Прямая соединительная линия 690">
              <a:extLst>
                <a:ext uri="{FF2B5EF4-FFF2-40B4-BE49-F238E27FC236}"/>
              </a:extLst>
            </p:cNvPr>
            <p:cNvCxnSpPr>
              <a:cxnSpLocks/>
            </p:cNvCxnSpPr>
            <p:nvPr/>
          </p:nvCxnSpPr>
          <p:spPr>
            <a:xfrm flipH="1">
              <a:off x="340546"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extLst>
            </p:cNvPr>
            <p:cNvCxnSpPr>
              <a:cxnSpLocks/>
            </p:cNvCxnSpPr>
            <p:nvPr/>
          </p:nvCxnSpPr>
          <p:spPr>
            <a:xfrm flipH="1">
              <a:off x="334179" y="91860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extLst>
            </p:cNvPr>
            <p:cNvCxnSpPr>
              <a:cxnSpLocks/>
            </p:cNvCxnSpPr>
            <p:nvPr/>
          </p:nvCxnSpPr>
          <p:spPr>
            <a:xfrm flipH="1">
              <a:off x="318259"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extLst>
            </p:cNvPr>
            <p:cNvCxnSpPr>
              <a:cxnSpLocks/>
            </p:cNvCxnSpPr>
            <p:nvPr/>
          </p:nvCxnSpPr>
          <p:spPr>
            <a:xfrm flipH="1">
              <a:off x="311892" y="9217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extLst>
            </p:cNvPr>
            <p:cNvCxnSpPr>
              <a:cxnSpLocks/>
            </p:cNvCxnSpPr>
            <p:nvPr/>
          </p:nvCxnSpPr>
          <p:spPr>
            <a:xfrm flipH="1">
              <a:off x="324627" y="91860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extLst>
            </p:cNvPr>
            <p:cNvCxnSpPr>
              <a:cxnSpLocks/>
            </p:cNvCxnSpPr>
            <p:nvPr/>
          </p:nvCxnSpPr>
          <p:spPr>
            <a:xfrm flipH="1">
              <a:off x="302340" y="91860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extLst>
            </p:cNvPr>
            <p:cNvCxnSpPr>
              <a:cxnSpLocks/>
            </p:cNvCxnSpPr>
            <p:nvPr/>
          </p:nvCxnSpPr>
          <p:spPr>
            <a:xfrm flipH="1">
              <a:off x="291197" y="915428"/>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extLst>
            </p:cNvPr>
            <p:cNvCxnSpPr>
              <a:cxnSpLocks/>
            </p:cNvCxnSpPr>
            <p:nvPr/>
          </p:nvCxnSpPr>
          <p:spPr>
            <a:xfrm flipH="1">
              <a:off x="280053" y="9217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extLst>
            </p:cNvPr>
            <p:cNvSpPr/>
            <p:nvPr/>
          </p:nvSpPr>
          <p:spPr>
            <a:xfrm>
              <a:off x="-19230" y="923366"/>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00" name="Дуга 699">
              <a:extLst>
                <a:ext uri="{FF2B5EF4-FFF2-40B4-BE49-F238E27FC236}"/>
              </a:extLst>
            </p:cNvPr>
            <p:cNvSpPr/>
            <p:nvPr/>
          </p:nvSpPr>
          <p:spPr>
            <a:xfrm>
              <a:off x="-22414" y="96782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01" name="Прямоугольник 700">
              <a:extLst>
                <a:ext uri="{FF2B5EF4-FFF2-40B4-BE49-F238E27FC236}"/>
              </a:extLst>
            </p:cNvPr>
            <p:cNvSpPr/>
            <p:nvPr/>
          </p:nvSpPr>
          <p:spPr>
            <a:xfrm>
              <a:off x="89021" y="98846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02" name="Прямоугольник 701">
              <a:extLst>
                <a:ext uri="{FF2B5EF4-FFF2-40B4-BE49-F238E27FC236}"/>
              </a:extLst>
            </p:cNvPr>
            <p:cNvSpPr/>
            <p:nvPr/>
          </p:nvSpPr>
          <p:spPr>
            <a:xfrm>
              <a:off x="273685" y="10789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03" name="Прямая соединительная линия 702">
              <a:extLst>
                <a:ext uri="{FF2B5EF4-FFF2-40B4-BE49-F238E27FC236}"/>
              </a:extLst>
            </p:cNvPr>
            <p:cNvCxnSpPr>
              <a:cxnSpLocks/>
            </p:cNvCxnSpPr>
            <p:nvPr/>
          </p:nvCxnSpPr>
          <p:spPr>
            <a:xfrm flipH="1">
              <a:off x="340546"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extLst>
            </p:cNvPr>
            <p:cNvCxnSpPr>
              <a:cxnSpLocks/>
            </p:cNvCxnSpPr>
            <p:nvPr/>
          </p:nvCxnSpPr>
          <p:spPr>
            <a:xfrm flipH="1">
              <a:off x="334179" y="10821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extLst>
            </p:cNvPr>
            <p:cNvCxnSpPr>
              <a:cxnSpLocks/>
            </p:cNvCxnSpPr>
            <p:nvPr/>
          </p:nvCxnSpPr>
          <p:spPr>
            <a:xfrm flipH="1">
              <a:off x="318259"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extLst>
            </p:cNvPr>
            <p:cNvCxnSpPr>
              <a:cxnSpLocks/>
            </p:cNvCxnSpPr>
            <p:nvPr/>
          </p:nvCxnSpPr>
          <p:spPr>
            <a:xfrm flipH="1">
              <a:off x="311892" y="10853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extLst>
            </p:cNvPr>
            <p:cNvCxnSpPr>
              <a:cxnSpLocks/>
            </p:cNvCxnSpPr>
            <p:nvPr/>
          </p:nvCxnSpPr>
          <p:spPr>
            <a:xfrm flipH="1">
              <a:off x="324627" y="108214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extLst>
            </p:cNvPr>
            <p:cNvCxnSpPr>
              <a:cxnSpLocks/>
            </p:cNvCxnSpPr>
            <p:nvPr/>
          </p:nvCxnSpPr>
          <p:spPr>
            <a:xfrm flipH="1">
              <a:off x="302340" y="10821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extLst>
            </p:cNvPr>
            <p:cNvCxnSpPr>
              <a:cxnSpLocks/>
            </p:cNvCxnSpPr>
            <p:nvPr/>
          </p:nvCxnSpPr>
          <p:spPr>
            <a:xfrm flipH="1">
              <a:off x="291197" y="107896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extLst>
            </p:cNvPr>
            <p:cNvCxnSpPr>
              <a:cxnSpLocks/>
            </p:cNvCxnSpPr>
            <p:nvPr/>
          </p:nvCxnSpPr>
          <p:spPr>
            <a:xfrm flipH="1">
              <a:off x="280053" y="10853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extLst>
            </p:cNvPr>
            <p:cNvSpPr/>
            <p:nvPr/>
          </p:nvSpPr>
          <p:spPr>
            <a:xfrm>
              <a:off x="-19230" y="108214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12" name="Дуга 711">
              <a:extLst>
                <a:ext uri="{FF2B5EF4-FFF2-40B4-BE49-F238E27FC236}"/>
              </a:extLst>
            </p:cNvPr>
            <p:cNvSpPr/>
            <p:nvPr/>
          </p:nvSpPr>
          <p:spPr>
            <a:xfrm>
              <a:off x="-22414" y="112977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13" name="Прямоугольник 712">
              <a:extLst>
                <a:ext uri="{FF2B5EF4-FFF2-40B4-BE49-F238E27FC236}"/>
              </a:extLst>
            </p:cNvPr>
            <p:cNvSpPr/>
            <p:nvPr/>
          </p:nvSpPr>
          <p:spPr>
            <a:xfrm>
              <a:off x="89021" y="11520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14" name="Прямоугольник 713">
              <a:extLst>
                <a:ext uri="{FF2B5EF4-FFF2-40B4-BE49-F238E27FC236}"/>
              </a:extLst>
            </p:cNvPr>
            <p:cNvSpPr/>
            <p:nvPr/>
          </p:nvSpPr>
          <p:spPr>
            <a:xfrm>
              <a:off x="273685" y="123456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15" name="Прямая соединительная линия 714">
              <a:extLst>
                <a:ext uri="{FF2B5EF4-FFF2-40B4-BE49-F238E27FC236}"/>
              </a:extLst>
            </p:cNvPr>
            <p:cNvCxnSpPr>
              <a:cxnSpLocks/>
            </p:cNvCxnSpPr>
            <p:nvPr/>
          </p:nvCxnSpPr>
          <p:spPr>
            <a:xfrm flipH="1">
              <a:off x="340546"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extLst>
            </p:cNvPr>
            <p:cNvCxnSpPr>
              <a:cxnSpLocks/>
            </p:cNvCxnSpPr>
            <p:nvPr/>
          </p:nvCxnSpPr>
          <p:spPr>
            <a:xfrm flipH="1">
              <a:off x="334179" y="123774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extLst>
            </p:cNvPr>
            <p:cNvCxnSpPr>
              <a:cxnSpLocks/>
            </p:cNvCxnSpPr>
            <p:nvPr/>
          </p:nvCxnSpPr>
          <p:spPr>
            <a:xfrm flipH="1">
              <a:off x="318259"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extLst>
            </p:cNvPr>
            <p:cNvCxnSpPr>
              <a:cxnSpLocks/>
            </p:cNvCxnSpPr>
            <p:nvPr/>
          </p:nvCxnSpPr>
          <p:spPr>
            <a:xfrm flipH="1">
              <a:off x="311892" y="12409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extLst>
            </p:cNvPr>
            <p:cNvCxnSpPr>
              <a:cxnSpLocks/>
            </p:cNvCxnSpPr>
            <p:nvPr/>
          </p:nvCxnSpPr>
          <p:spPr>
            <a:xfrm flipH="1">
              <a:off x="324627" y="123615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extLst>
            </p:cNvPr>
            <p:cNvCxnSpPr>
              <a:cxnSpLocks/>
            </p:cNvCxnSpPr>
            <p:nvPr/>
          </p:nvCxnSpPr>
          <p:spPr>
            <a:xfrm flipH="1">
              <a:off x="302340" y="123774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extLst>
            </p:cNvPr>
            <p:cNvCxnSpPr>
              <a:cxnSpLocks/>
            </p:cNvCxnSpPr>
            <p:nvPr/>
          </p:nvCxnSpPr>
          <p:spPr>
            <a:xfrm flipH="1">
              <a:off x="291197" y="123297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extLst>
            </p:cNvPr>
            <p:cNvCxnSpPr>
              <a:cxnSpLocks/>
            </p:cNvCxnSpPr>
            <p:nvPr/>
          </p:nvCxnSpPr>
          <p:spPr>
            <a:xfrm flipH="1">
              <a:off x="280053" y="12409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extLst>
            </p:cNvPr>
            <p:cNvSpPr/>
            <p:nvPr/>
          </p:nvSpPr>
          <p:spPr>
            <a:xfrm>
              <a:off x="-19230" y="124091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24" name="Дуга 723">
              <a:extLst>
                <a:ext uri="{FF2B5EF4-FFF2-40B4-BE49-F238E27FC236}"/>
              </a:extLst>
            </p:cNvPr>
            <p:cNvSpPr/>
            <p:nvPr/>
          </p:nvSpPr>
          <p:spPr>
            <a:xfrm>
              <a:off x="-22414" y="128537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25" name="Прямоугольник 724">
              <a:extLst>
                <a:ext uri="{FF2B5EF4-FFF2-40B4-BE49-F238E27FC236}"/>
              </a:extLst>
            </p:cNvPr>
            <p:cNvSpPr/>
            <p:nvPr/>
          </p:nvSpPr>
          <p:spPr>
            <a:xfrm>
              <a:off x="89021" y="130760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26" name="Прямоугольник 725">
              <a:extLst>
                <a:ext uri="{FF2B5EF4-FFF2-40B4-BE49-F238E27FC236}"/>
              </a:extLst>
            </p:cNvPr>
            <p:cNvSpPr/>
            <p:nvPr/>
          </p:nvSpPr>
          <p:spPr>
            <a:xfrm>
              <a:off x="273685" y="139810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27" name="Прямая соединительная линия 726">
              <a:extLst>
                <a:ext uri="{FF2B5EF4-FFF2-40B4-BE49-F238E27FC236}"/>
              </a:extLst>
            </p:cNvPr>
            <p:cNvCxnSpPr>
              <a:cxnSpLocks/>
            </p:cNvCxnSpPr>
            <p:nvPr/>
          </p:nvCxnSpPr>
          <p:spPr>
            <a:xfrm flipH="1">
              <a:off x="340546"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extLst>
            </p:cNvPr>
            <p:cNvCxnSpPr>
              <a:cxnSpLocks/>
            </p:cNvCxnSpPr>
            <p:nvPr/>
          </p:nvCxnSpPr>
          <p:spPr>
            <a:xfrm flipH="1">
              <a:off x="334179" y="14012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extLst>
            </p:cNvPr>
            <p:cNvCxnSpPr>
              <a:cxnSpLocks/>
            </p:cNvCxnSpPr>
            <p:nvPr/>
          </p:nvCxnSpPr>
          <p:spPr>
            <a:xfrm flipH="1">
              <a:off x="318259"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extLst>
            </p:cNvPr>
            <p:cNvCxnSpPr>
              <a:cxnSpLocks/>
            </p:cNvCxnSpPr>
            <p:nvPr/>
          </p:nvCxnSpPr>
          <p:spPr>
            <a:xfrm flipH="1">
              <a:off x="311892" y="14044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extLst>
            </p:cNvPr>
            <p:cNvCxnSpPr>
              <a:cxnSpLocks/>
            </p:cNvCxnSpPr>
            <p:nvPr/>
          </p:nvCxnSpPr>
          <p:spPr>
            <a:xfrm flipH="1">
              <a:off x="324627" y="139969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extLst>
            </p:cNvPr>
            <p:cNvCxnSpPr>
              <a:cxnSpLocks/>
            </p:cNvCxnSpPr>
            <p:nvPr/>
          </p:nvCxnSpPr>
          <p:spPr>
            <a:xfrm flipH="1">
              <a:off x="302340" y="140128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extLst>
            </p:cNvPr>
            <p:cNvCxnSpPr>
              <a:cxnSpLocks/>
            </p:cNvCxnSpPr>
            <p:nvPr/>
          </p:nvCxnSpPr>
          <p:spPr>
            <a:xfrm flipH="1">
              <a:off x="291197" y="13965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extLst>
            </p:cNvPr>
            <p:cNvCxnSpPr>
              <a:cxnSpLocks/>
            </p:cNvCxnSpPr>
            <p:nvPr/>
          </p:nvCxnSpPr>
          <p:spPr>
            <a:xfrm flipH="1">
              <a:off x="280053" y="14044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extLst>
            </p:cNvPr>
            <p:cNvSpPr/>
            <p:nvPr/>
          </p:nvSpPr>
          <p:spPr>
            <a:xfrm>
              <a:off x="-19230" y="140445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36" name="Дуга 735">
              <a:extLst>
                <a:ext uri="{FF2B5EF4-FFF2-40B4-BE49-F238E27FC236}"/>
              </a:extLst>
            </p:cNvPr>
            <p:cNvSpPr/>
            <p:nvPr/>
          </p:nvSpPr>
          <p:spPr>
            <a:xfrm>
              <a:off x="-22414" y="145050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37" name="Прямоугольник 736">
              <a:extLst>
                <a:ext uri="{FF2B5EF4-FFF2-40B4-BE49-F238E27FC236}"/>
              </a:extLst>
            </p:cNvPr>
            <p:cNvSpPr/>
            <p:nvPr/>
          </p:nvSpPr>
          <p:spPr>
            <a:xfrm>
              <a:off x="89021" y="14711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38" name="Прямоугольник 737">
              <a:extLst>
                <a:ext uri="{FF2B5EF4-FFF2-40B4-BE49-F238E27FC236}"/>
              </a:extLst>
            </p:cNvPr>
            <p:cNvSpPr/>
            <p:nvPr/>
          </p:nvSpPr>
          <p:spPr>
            <a:xfrm>
              <a:off x="273685" y="155370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39" name="Прямая соединительная линия 738">
              <a:extLst>
                <a:ext uri="{FF2B5EF4-FFF2-40B4-BE49-F238E27FC236}"/>
              </a:extLst>
            </p:cNvPr>
            <p:cNvCxnSpPr>
              <a:cxnSpLocks/>
            </p:cNvCxnSpPr>
            <p:nvPr/>
          </p:nvCxnSpPr>
          <p:spPr>
            <a:xfrm flipH="1">
              <a:off x="340546"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extLst>
            </p:cNvPr>
            <p:cNvCxnSpPr>
              <a:cxnSpLocks/>
            </p:cNvCxnSpPr>
            <p:nvPr/>
          </p:nvCxnSpPr>
          <p:spPr>
            <a:xfrm flipH="1">
              <a:off x="334179" y="155687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extLst>
            </p:cNvPr>
            <p:cNvCxnSpPr>
              <a:cxnSpLocks/>
            </p:cNvCxnSpPr>
            <p:nvPr/>
          </p:nvCxnSpPr>
          <p:spPr>
            <a:xfrm flipH="1">
              <a:off x="318259"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extLst>
            </p:cNvPr>
            <p:cNvCxnSpPr>
              <a:cxnSpLocks/>
            </p:cNvCxnSpPr>
            <p:nvPr/>
          </p:nvCxnSpPr>
          <p:spPr>
            <a:xfrm flipH="1">
              <a:off x="311892" y="15600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extLst>
            </p:cNvPr>
            <p:cNvCxnSpPr>
              <a:cxnSpLocks/>
            </p:cNvCxnSpPr>
            <p:nvPr/>
          </p:nvCxnSpPr>
          <p:spPr>
            <a:xfrm flipH="1">
              <a:off x="324627" y="155529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extLst>
            </p:cNvPr>
            <p:cNvCxnSpPr>
              <a:cxnSpLocks/>
            </p:cNvCxnSpPr>
            <p:nvPr/>
          </p:nvCxnSpPr>
          <p:spPr>
            <a:xfrm flipH="1">
              <a:off x="302340" y="155687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extLst>
            </p:cNvPr>
            <p:cNvCxnSpPr>
              <a:cxnSpLocks/>
            </p:cNvCxnSpPr>
            <p:nvPr/>
          </p:nvCxnSpPr>
          <p:spPr>
            <a:xfrm flipH="1">
              <a:off x="291197" y="155211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extLst>
            </p:cNvPr>
            <p:cNvCxnSpPr>
              <a:cxnSpLocks/>
            </p:cNvCxnSpPr>
            <p:nvPr/>
          </p:nvCxnSpPr>
          <p:spPr>
            <a:xfrm flipH="1">
              <a:off x="280053" y="156005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extLst>
            </p:cNvPr>
            <p:cNvSpPr/>
            <p:nvPr/>
          </p:nvSpPr>
          <p:spPr>
            <a:xfrm>
              <a:off x="-19230" y="155846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48" name="Дуга 747">
              <a:extLst>
                <a:ext uri="{FF2B5EF4-FFF2-40B4-BE49-F238E27FC236}"/>
              </a:extLst>
            </p:cNvPr>
            <p:cNvSpPr/>
            <p:nvPr/>
          </p:nvSpPr>
          <p:spPr>
            <a:xfrm>
              <a:off x="-22414" y="160609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49" name="Прямоугольник 748">
              <a:extLst>
                <a:ext uri="{FF2B5EF4-FFF2-40B4-BE49-F238E27FC236}"/>
              </a:extLst>
            </p:cNvPr>
            <p:cNvSpPr/>
            <p:nvPr/>
          </p:nvSpPr>
          <p:spPr>
            <a:xfrm>
              <a:off x="89021" y="162674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50" name="Прямоугольник 749">
              <a:extLst>
                <a:ext uri="{FF2B5EF4-FFF2-40B4-BE49-F238E27FC236}"/>
              </a:extLst>
            </p:cNvPr>
            <p:cNvSpPr/>
            <p:nvPr/>
          </p:nvSpPr>
          <p:spPr>
            <a:xfrm>
              <a:off x="273685" y="1717242"/>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51" name="Прямая соединительная линия 750">
              <a:extLst>
                <a:ext uri="{FF2B5EF4-FFF2-40B4-BE49-F238E27FC236}"/>
              </a:extLst>
            </p:cNvPr>
            <p:cNvCxnSpPr>
              <a:cxnSpLocks/>
            </p:cNvCxnSpPr>
            <p:nvPr/>
          </p:nvCxnSpPr>
          <p:spPr>
            <a:xfrm flipH="1">
              <a:off x="340546"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extLst>
            </p:cNvPr>
            <p:cNvCxnSpPr>
              <a:cxnSpLocks/>
            </p:cNvCxnSpPr>
            <p:nvPr/>
          </p:nvCxnSpPr>
          <p:spPr>
            <a:xfrm flipH="1">
              <a:off x="334179" y="172041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extLst>
            </p:cNvPr>
            <p:cNvCxnSpPr>
              <a:cxnSpLocks/>
            </p:cNvCxnSpPr>
            <p:nvPr/>
          </p:nvCxnSpPr>
          <p:spPr>
            <a:xfrm flipH="1">
              <a:off x="318259"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extLst>
            </p:cNvPr>
            <p:cNvCxnSpPr>
              <a:cxnSpLocks/>
            </p:cNvCxnSpPr>
            <p:nvPr/>
          </p:nvCxnSpPr>
          <p:spPr>
            <a:xfrm flipH="1">
              <a:off x="311892" y="172359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extLst>
            </p:cNvPr>
            <p:cNvCxnSpPr>
              <a:cxnSpLocks/>
            </p:cNvCxnSpPr>
            <p:nvPr/>
          </p:nvCxnSpPr>
          <p:spPr>
            <a:xfrm flipH="1">
              <a:off x="324627" y="17188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extLst>
            </p:cNvPr>
            <p:cNvCxnSpPr>
              <a:cxnSpLocks/>
            </p:cNvCxnSpPr>
            <p:nvPr/>
          </p:nvCxnSpPr>
          <p:spPr>
            <a:xfrm flipH="1">
              <a:off x="302340" y="172041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extLst>
            </p:cNvPr>
            <p:cNvCxnSpPr>
              <a:cxnSpLocks/>
            </p:cNvCxnSpPr>
            <p:nvPr/>
          </p:nvCxnSpPr>
          <p:spPr>
            <a:xfrm flipH="1">
              <a:off x="291197" y="171565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extLst>
            </p:cNvPr>
            <p:cNvCxnSpPr>
              <a:cxnSpLocks/>
            </p:cNvCxnSpPr>
            <p:nvPr/>
          </p:nvCxnSpPr>
          <p:spPr>
            <a:xfrm flipH="1">
              <a:off x="280053" y="17235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extLst>
            </p:cNvPr>
            <p:cNvSpPr/>
            <p:nvPr/>
          </p:nvSpPr>
          <p:spPr>
            <a:xfrm>
              <a:off x="-19230" y="1723593"/>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60" name="Дуга 759">
              <a:extLst>
                <a:ext uri="{FF2B5EF4-FFF2-40B4-BE49-F238E27FC236}"/>
              </a:extLst>
            </p:cNvPr>
            <p:cNvSpPr/>
            <p:nvPr/>
          </p:nvSpPr>
          <p:spPr>
            <a:xfrm>
              <a:off x="-22414" y="1768050"/>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61" name="Прямоугольник 760">
              <a:extLst>
                <a:ext uri="{FF2B5EF4-FFF2-40B4-BE49-F238E27FC236}"/>
              </a:extLst>
            </p:cNvPr>
            <p:cNvSpPr/>
            <p:nvPr/>
          </p:nvSpPr>
          <p:spPr>
            <a:xfrm>
              <a:off x="89021" y="179027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62" name="Прямоугольник 761">
              <a:extLst>
                <a:ext uri="{FF2B5EF4-FFF2-40B4-BE49-F238E27FC236}"/>
              </a:extLst>
            </p:cNvPr>
            <p:cNvSpPr/>
            <p:nvPr/>
          </p:nvSpPr>
          <p:spPr>
            <a:xfrm>
              <a:off x="273685" y="187284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63" name="Прямая соединительная линия 762">
              <a:extLst>
                <a:ext uri="{FF2B5EF4-FFF2-40B4-BE49-F238E27FC236}"/>
              </a:extLst>
            </p:cNvPr>
            <p:cNvCxnSpPr>
              <a:cxnSpLocks/>
            </p:cNvCxnSpPr>
            <p:nvPr/>
          </p:nvCxnSpPr>
          <p:spPr>
            <a:xfrm flipH="1">
              <a:off x="340546"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extLst>
            </p:cNvPr>
            <p:cNvCxnSpPr>
              <a:cxnSpLocks/>
            </p:cNvCxnSpPr>
            <p:nvPr/>
          </p:nvCxnSpPr>
          <p:spPr>
            <a:xfrm flipH="1">
              <a:off x="334179" y="187601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extLst>
            </p:cNvPr>
            <p:cNvCxnSpPr>
              <a:cxnSpLocks/>
            </p:cNvCxnSpPr>
            <p:nvPr/>
          </p:nvCxnSpPr>
          <p:spPr>
            <a:xfrm flipH="1">
              <a:off x="318259"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extLst>
            </p:cNvPr>
            <p:cNvCxnSpPr>
              <a:cxnSpLocks/>
            </p:cNvCxnSpPr>
            <p:nvPr/>
          </p:nvCxnSpPr>
          <p:spPr>
            <a:xfrm flipH="1">
              <a:off x="311892" y="18791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extLst>
            </p:cNvPr>
            <p:cNvCxnSpPr>
              <a:cxnSpLocks/>
            </p:cNvCxnSpPr>
            <p:nvPr/>
          </p:nvCxnSpPr>
          <p:spPr>
            <a:xfrm flipH="1">
              <a:off x="324627" y="187443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extLst>
            </p:cNvPr>
            <p:cNvCxnSpPr>
              <a:cxnSpLocks/>
            </p:cNvCxnSpPr>
            <p:nvPr/>
          </p:nvCxnSpPr>
          <p:spPr>
            <a:xfrm flipH="1">
              <a:off x="302340" y="187601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extLst>
            </p:cNvPr>
            <p:cNvCxnSpPr>
              <a:cxnSpLocks/>
            </p:cNvCxnSpPr>
            <p:nvPr/>
          </p:nvCxnSpPr>
          <p:spPr>
            <a:xfrm flipH="1">
              <a:off x="291197" y="187125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extLst>
            </p:cNvPr>
            <p:cNvCxnSpPr>
              <a:cxnSpLocks/>
            </p:cNvCxnSpPr>
            <p:nvPr/>
          </p:nvCxnSpPr>
          <p:spPr>
            <a:xfrm flipH="1">
              <a:off x="280053" y="1879192"/>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extLst>
            </p:cNvPr>
            <p:cNvSpPr/>
            <p:nvPr/>
          </p:nvSpPr>
          <p:spPr>
            <a:xfrm>
              <a:off x="-19230" y="187760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72" name="Дуга 771">
              <a:extLst>
                <a:ext uri="{FF2B5EF4-FFF2-40B4-BE49-F238E27FC236}"/>
              </a:extLst>
            </p:cNvPr>
            <p:cNvSpPr/>
            <p:nvPr/>
          </p:nvSpPr>
          <p:spPr>
            <a:xfrm>
              <a:off x="-22414" y="1922062"/>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73" name="Прямоугольник 772">
              <a:extLst>
                <a:ext uri="{FF2B5EF4-FFF2-40B4-BE49-F238E27FC236}"/>
              </a:extLst>
            </p:cNvPr>
            <p:cNvSpPr/>
            <p:nvPr/>
          </p:nvSpPr>
          <p:spPr>
            <a:xfrm>
              <a:off x="89021" y="194587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74" name="Прямоугольник 773">
              <a:extLst>
                <a:ext uri="{FF2B5EF4-FFF2-40B4-BE49-F238E27FC236}"/>
              </a:extLst>
            </p:cNvPr>
            <p:cNvSpPr/>
            <p:nvPr/>
          </p:nvSpPr>
          <p:spPr>
            <a:xfrm>
              <a:off x="273685" y="20363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75" name="Прямая соединительная линия 774">
              <a:extLst>
                <a:ext uri="{FF2B5EF4-FFF2-40B4-BE49-F238E27FC236}"/>
              </a:extLst>
            </p:cNvPr>
            <p:cNvCxnSpPr>
              <a:cxnSpLocks/>
            </p:cNvCxnSpPr>
            <p:nvPr/>
          </p:nvCxnSpPr>
          <p:spPr>
            <a:xfrm flipH="1">
              <a:off x="340546"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extLst>
            </p:cNvPr>
            <p:cNvCxnSpPr>
              <a:cxnSpLocks/>
            </p:cNvCxnSpPr>
            <p:nvPr/>
          </p:nvCxnSpPr>
          <p:spPr>
            <a:xfrm flipH="1">
              <a:off x="334179" y="20395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extLst>
            </p:cNvPr>
            <p:cNvCxnSpPr>
              <a:cxnSpLocks/>
            </p:cNvCxnSpPr>
            <p:nvPr/>
          </p:nvCxnSpPr>
          <p:spPr>
            <a:xfrm flipH="1">
              <a:off x="318259"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extLst>
            </p:cNvPr>
            <p:cNvCxnSpPr>
              <a:cxnSpLocks/>
            </p:cNvCxnSpPr>
            <p:nvPr/>
          </p:nvCxnSpPr>
          <p:spPr>
            <a:xfrm flipH="1">
              <a:off x="311892" y="20427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extLst>
            </p:cNvPr>
            <p:cNvCxnSpPr>
              <a:cxnSpLocks/>
            </p:cNvCxnSpPr>
            <p:nvPr/>
          </p:nvCxnSpPr>
          <p:spPr>
            <a:xfrm flipH="1">
              <a:off x="324627" y="203796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extLst>
            </p:cNvPr>
            <p:cNvCxnSpPr>
              <a:cxnSpLocks/>
            </p:cNvCxnSpPr>
            <p:nvPr/>
          </p:nvCxnSpPr>
          <p:spPr>
            <a:xfrm flipH="1">
              <a:off x="302340" y="20395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extLst>
            </p:cNvPr>
            <p:cNvCxnSpPr>
              <a:cxnSpLocks/>
            </p:cNvCxnSpPr>
            <p:nvPr/>
          </p:nvCxnSpPr>
          <p:spPr>
            <a:xfrm flipH="1">
              <a:off x="291197" y="203479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extLst>
            </p:cNvPr>
            <p:cNvCxnSpPr>
              <a:cxnSpLocks/>
            </p:cNvCxnSpPr>
            <p:nvPr/>
          </p:nvCxnSpPr>
          <p:spPr>
            <a:xfrm flipH="1">
              <a:off x="280053" y="204273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extLst>
            </p:cNvPr>
            <p:cNvSpPr/>
            <p:nvPr/>
          </p:nvSpPr>
          <p:spPr>
            <a:xfrm>
              <a:off x="-19230" y="20411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84" name="Дуга 783">
              <a:extLst>
                <a:ext uri="{FF2B5EF4-FFF2-40B4-BE49-F238E27FC236}"/>
              </a:extLst>
            </p:cNvPr>
            <p:cNvSpPr/>
            <p:nvPr/>
          </p:nvSpPr>
          <p:spPr>
            <a:xfrm>
              <a:off x="-22414" y="2088776"/>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85" name="Прямоугольник 784">
              <a:extLst>
                <a:ext uri="{FF2B5EF4-FFF2-40B4-BE49-F238E27FC236}"/>
              </a:extLst>
            </p:cNvPr>
            <p:cNvSpPr/>
            <p:nvPr/>
          </p:nvSpPr>
          <p:spPr>
            <a:xfrm>
              <a:off x="89021" y="210941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86" name="Прямоугольник 785">
              <a:extLst>
                <a:ext uri="{FF2B5EF4-FFF2-40B4-BE49-F238E27FC236}"/>
              </a:extLst>
            </p:cNvPr>
            <p:cNvSpPr/>
            <p:nvPr/>
          </p:nvSpPr>
          <p:spPr>
            <a:xfrm>
              <a:off x="273685" y="219198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87" name="Прямая соединительная линия 786">
              <a:extLst>
                <a:ext uri="{FF2B5EF4-FFF2-40B4-BE49-F238E27FC236}"/>
              </a:extLst>
            </p:cNvPr>
            <p:cNvCxnSpPr>
              <a:cxnSpLocks/>
            </p:cNvCxnSpPr>
            <p:nvPr/>
          </p:nvCxnSpPr>
          <p:spPr>
            <a:xfrm flipH="1">
              <a:off x="340546"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extLst>
            </p:cNvPr>
            <p:cNvCxnSpPr>
              <a:cxnSpLocks/>
            </p:cNvCxnSpPr>
            <p:nvPr/>
          </p:nvCxnSpPr>
          <p:spPr>
            <a:xfrm flipH="1">
              <a:off x="334179" y="219515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extLst>
            </p:cNvPr>
            <p:cNvCxnSpPr>
              <a:cxnSpLocks/>
            </p:cNvCxnSpPr>
            <p:nvPr/>
          </p:nvCxnSpPr>
          <p:spPr>
            <a:xfrm flipH="1">
              <a:off x="318259"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extLst>
            </p:cNvPr>
            <p:cNvCxnSpPr>
              <a:cxnSpLocks/>
            </p:cNvCxnSpPr>
            <p:nvPr/>
          </p:nvCxnSpPr>
          <p:spPr>
            <a:xfrm flipH="1">
              <a:off x="311892" y="219833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extLst>
            </p:cNvPr>
            <p:cNvCxnSpPr>
              <a:cxnSpLocks/>
            </p:cNvCxnSpPr>
            <p:nvPr/>
          </p:nvCxnSpPr>
          <p:spPr>
            <a:xfrm flipH="1">
              <a:off x="324627" y="219356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extLst>
            </p:cNvPr>
            <p:cNvCxnSpPr>
              <a:cxnSpLocks/>
            </p:cNvCxnSpPr>
            <p:nvPr/>
          </p:nvCxnSpPr>
          <p:spPr>
            <a:xfrm flipH="1">
              <a:off x="302340" y="219515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extLst>
            </p:cNvPr>
            <p:cNvCxnSpPr>
              <a:cxnSpLocks/>
            </p:cNvCxnSpPr>
            <p:nvPr/>
          </p:nvCxnSpPr>
          <p:spPr>
            <a:xfrm flipH="1">
              <a:off x="291197" y="219039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extLst>
            </p:cNvPr>
            <p:cNvCxnSpPr>
              <a:cxnSpLocks/>
            </p:cNvCxnSpPr>
            <p:nvPr/>
          </p:nvCxnSpPr>
          <p:spPr>
            <a:xfrm flipH="1">
              <a:off x="280053" y="219833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extLst>
            </p:cNvPr>
            <p:cNvSpPr/>
            <p:nvPr/>
          </p:nvSpPr>
          <p:spPr>
            <a:xfrm>
              <a:off x="-19230" y="219674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796" name="Дуга 795">
              <a:extLst>
                <a:ext uri="{FF2B5EF4-FFF2-40B4-BE49-F238E27FC236}"/>
              </a:extLst>
            </p:cNvPr>
            <p:cNvSpPr/>
            <p:nvPr/>
          </p:nvSpPr>
          <p:spPr>
            <a:xfrm>
              <a:off x="-22414" y="2244375"/>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797" name="Прямоугольник 796">
              <a:extLst>
                <a:ext uri="{FF2B5EF4-FFF2-40B4-BE49-F238E27FC236}"/>
              </a:extLst>
            </p:cNvPr>
            <p:cNvSpPr/>
            <p:nvPr/>
          </p:nvSpPr>
          <p:spPr>
            <a:xfrm>
              <a:off x="89021" y="226342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798" name="Прямоугольник 797">
              <a:extLst>
                <a:ext uri="{FF2B5EF4-FFF2-40B4-BE49-F238E27FC236}"/>
              </a:extLst>
            </p:cNvPr>
            <p:cNvSpPr/>
            <p:nvPr/>
          </p:nvSpPr>
          <p:spPr>
            <a:xfrm>
              <a:off x="273685" y="235551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799" name="Прямая соединительная линия 798">
              <a:extLst>
                <a:ext uri="{FF2B5EF4-FFF2-40B4-BE49-F238E27FC236}"/>
              </a:extLst>
            </p:cNvPr>
            <p:cNvCxnSpPr>
              <a:cxnSpLocks/>
            </p:cNvCxnSpPr>
            <p:nvPr/>
          </p:nvCxnSpPr>
          <p:spPr>
            <a:xfrm flipH="1">
              <a:off x="340546"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extLst>
            </p:cNvPr>
            <p:cNvCxnSpPr>
              <a:cxnSpLocks/>
            </p:cNvCxnSpPr>
            <p:nvPr/>
          </p:nvCxnSpPr>
          <p:spPr>
            <a:xfrm flipH="1">
              <a:off x="334179" y="235869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extLst>
            </p:cNvPr>
            <p:cNvCxnSpPr>
              <a:cxnSpLocks/>
            </p:cNvCxnSpPr>
            <p:nvPr/>
          </p:nvCxnSpPr>
          <p:spPr>
            <a:xfrm flipH="1">
              <a:off x="318259"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extLst>
            </p:cNvPr>
            <p:cNvCxnSpPr>
              <a:cxnSpLocks/>
            </p:cNvCxnSpPr>
            <p:nvPr/>
          </p:nvCxnSpPr>
          <p:spPr>
            <a:xfrm flipH="1">
              <a:off x="311892" y="236186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extLst>
            </p:cNvPr>
            <p:cNvCxnSpPr>
              <a:cxnSpLocks/>
            </p:cNvCxnSpPr>
            <p:nvPr/>
          </p:nvCxnSpPr>
          <p:spPr>
            <a:xfrm flipH="1">
              <a:off x="324627" y="23571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extLst>
            </p:cNvPr>
            <p:cNvCxnSpPr>
              <a:cxnSpLocks/>
            </p:cNvCxnSpPr>
            <p:nvPr/>
          </p:nvCxnSpPr>
          <p:spPr>
            <a:xfrm flipH="1">
              <a:off x="302340" y="235869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extLst>
            </p:cNvPr>
            <p:cNvCxnSpPr>
              <a:cxnSpLocks/>
            </p:cNvCxnSpPr>
            <p:nvPr/>
          </p:nvCxnSpPr>
          <p:spPr>
            <a:xfrm flipH="1">
              <a:off x="291197" y="235393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extLst>
            </p:cNvPr>
            <p:cNvCxnSpPr>
              <a:cxnSpLocks/>
            </p:cNvCxnSpPr>
            <p:nvPr/>
          </p:nvCxnSpPr>
          <p:spPr>
            <a:xfrm flipH="1">
              <a:off x="280053" y="236186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extLst>
            </p:cNvPr>
            <p:cNvSpPr/>
            <p:nvPr/>
          </p:nvSpPr>
          <p:spPr>
            <a:xfrm>
              <a:off x="-19230" y="2360282"/>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08" name="Дуга 807">
              <a:extLst>
                <a:ext uri="{FF2B5EF4-FFF2-40B4-BE49-F238E27FC236}"/>
              </a:extLst>
            </p:cNvPr>
            <p:cNvSpPr/>
            <p:nvPr/>
          </p:nvSpPr>
          <p:spPr>
            <a:xfrm>
              <a:off x="-22414" y="2404739"/>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09" name="Прямоугольник 808">
              <a:extLst>
                <a:ext uri="{FF2B5EF4-FFF2-40B4-BE49-F238E27FC236}"/>
              </a:extLst>
            </p:cNvPr>
            <p:cNvSpPr/>
            <p:nvPr/>
          </p:nvSpPr>
          <p:spPr>
            <a:xfrm>
              <a:off x="89021" y="242855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10" name="Прямоугольник 809">
              <a:extLst>
                <a:ext uri="{FF2B5EF4-FFF2-40B4-BE49-F238E27FC236}"/>
              </a:extLst>
            </p:cNvPr>
            <p:cNvSpPr/>
            <p:nvPr/>
          </p:nvSpPr>
          <p:spPr>
            <a:xfrm>
              <a:off x="273685" y="250953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11" name="Прямая соединительная линия 810">
              <a:extLst>
                <a:ext uri="{FF2B5EF4-FFF2-40B4-BE49-F238E27FC236}"/>
              </a:extLst>
            </p:cNvPr>
            <p:cNvCxnSpPr>
              <a:cxnSpLocks/>
            </p:cNvCxnSpPr>
            <p:nvPr/>
          </p:nvCxnSpPr>
          <p:spPr>
            <a:xfrm flipH="1">
              <a:off x="340546"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extLst>
            </p:cNvPr>
            <p:cNvCxnSpPr>
              <a:cxnSpLocks/>
            </p:cNvCxnSpPr>
            <p:nvPr/>
          </p:nvCxnSpPr>
          <p:spPr>
            <a:xfrm flipH="1">
              <a:off x="334179" y="251270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extLst>
            </p:cNvPr>
            <p:cNvCxnSpPr>
              <a:cxnSpLocks/>
            </p:cNvCxnSpPr>
            <p:nvPr/>
          </p:nvCxnSpPr>
          <p:spPr>
            <a:xfrm flipH="1">
              <a:off x="318259"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extLst>
            </p:cNvPr>
            <p:cNvCxnSpPr>
              <a:cxnSpLocks/>
            </p:cNvCxnSpPr>
            <p:nvPr/>
          </p:nvCxnSpPr>
          <p:spPr>
            <a:xfrm flipH="1">
              <a:off x="311892" y="251588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extLst>
            </p:cNvPr>
            <p:cNvCxnSpPr>
              <a:cxnSpLocks/>
            </p:cNvCxnSpPr>
            <p:nvPr/>
          </p:nvCxnSpPr>
          <p:spPr>
            <a:xfrm flipH="1">
              <a:off x="324627" y="251270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extLst>
            </p:cNvPr>
            <p:cNvCxnSpPr>
              <a:cxnSpLocks/>
            </p:cNvCxnSpPr>
            <p:nvPr/>
          </p:nvCxnSpPr>
          <p:spPr>
            <a:xfrm flipH="1">
              <a:off x="302340" y="251270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extLst>
            </p:cNvPr>
            <p:cNvCxnSpPr>
              <a:cxnSpLocks/>
            </p:cNvCxnSpPr>
            <p:nvPr/>
          </p:nvCxnSpPr>
          <p:spPr>
            <a:xfrm flipH="1">
              <a:off x="291197" y="250953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extLst>
            </p:cNvPr>
            <p:cNvCxnSpPr>
              <a:cxnSpLocks/>
            </p:cNvCxnSpPr>
            <p:nvPr/>
          </p:nvCxnSpPr>
          <p:spPr>
            <a:xfrm flipH="1">
              <a:off x="280053" y="251588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extLst>
            </p:cNvPr>
            <p:cNvSpPr/>
            <p:nvPr/>
          </p:nvSpPr>
          <p:spPr>
            <a:xfrm>
              <a:off x="-19230" y="251588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20" name="Дуга 819">
              <a:extLst>
                <a:ext uri="{FF2B5EF4-FFF2-40B4-BE49-F238E27FC236}"/>
              </a:extLst>
            </p:cNvPr>
            <p:cNvSpPr/>
            <p:nvPr/>
          </p:nvSpPr>
          <p:spPr>
            <a:xfrm>
              <a:off x="-22414" y="256033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21" name="Прямоугольник 820">
              <a:extLst>
                <a:ext uri="{FF2B5EF4-FFF2-40B4-BE49-F238E27FC236}"/>
              </a:extLst>
            </p:cNvPr>
            <p:cNvSpPr/>
            <p:nvPr/>
          </p:nvSpPr>
          <p:spPr>
            <a:xfrm>
              <a:off x="89021" y="258256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22" name="Прямоугольник 821">
              <a:extLst>
                <a:ext uri="{FF2B5EF4-FFF2-40B4-BE49-F238E27FC236}"/>
              </a:extLst>
            </p:cNvPr>
            <p:cNvSpPr/>
            <p:nvPr/>
          </p:nvSpPr>
          <p:spPr>
            <a:xfrm>
              <a:off x="273685" y="267465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23" name="Прямая соединительная линия 822">
              <a:extLst>
                <a:ext uri="{FF2B5EF4-FFF2-40B4-BE49-F238E27FC236}"/>
              </a:extLst>
            </p:cNvPr>
            <p:cNvCxnSpPr>
              <a:cxnSpLocks/>
            </p:cNvCxnSpPr>
            <p:nvPr/>
          </p:nvCxnSpPr>
          <p:spPr>
            <a:xfrm flipH="1">
              <a:off x="340546"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extLst>
            </p:cNvPr>
            <p:cNvCxnSpPr>
              <a:cxnSpLocks/>
            </p:cNvCxnSpPr>
            <p:nvPr/>
          </p:nvCxnSpPr>
          <p:spPr>
            <a:xfrm flipH="1">
              <a:off x="334179" y="26778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extLst>
            </p:cNvPr>
            <p:cNvCxnSpPr>
              <a:cxnSpLocks/>
            </p:cNvCxnSpPr>
            <p:nvPr/>
          </p:nvCxnSpPr>
          <p:spPr>
            <a:xfrm flipH="1">
              <a:off x="318259"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extLst>
            </p:cNvPr>
            <p:cNvCxnSpPr>
              <a:cxnSpLocks/>
            </p:cNvCxnSpPr>
            <p:nvPr/>
          </p:nvCxnSpPr>
          <p:spPr>
            <a:xfrm flipH="1">
              <a:off x="311892" y="268100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extLst>
            </p:cNvPr>
            <p:cNvCxnSpPr>
              <a:cxnSpLocks/>
            </p:cNvCxnSpPr>
            <p:nvPr/>
          </p:nvCxnSpPr>
          <p:spPr>
            <a:xfrm flipH="1">
              <a:off x="324627" y="267624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extLst>
            </p:cNvPr>
            <p:cNvCxnSpPr>
              <a:cxnSpLocks/>
            </p:cNvCxnSpPr>
            <p:nvPr/>
          </p:nvCxnSpPr>
          <p:spPr>
            <a:xfrm flipH="1">
              <a:off x="302340" y="267783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extLst>
            </p:cNvPr>
            <p:cNvCxnSpPr>
              <a:cxnSpLocks/>
            </p:cNvCxnSpPr>
            <p:nvPr/>
          </p:nvCxnSpPr>
          <p:spPr>
            <a:xfrm flipH="1">
              <a:off x="291197" y="2673068"/>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extLst>
            </p:cNvPr>
            <p:cNvCxnSpPr>
              <a:cxnSpLocks/>
            </p:cNvCxnSpPr>
            <p:nvPr/>
          </p:nvCxnSpPr>
          <p:spPr>
            <a:xfrm flipH="1">
              <a:off x="280053" y="268100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extLst>
            </p:cNvPr>
            <p:cNvSpPr/>
            <p:nvPr/>
          </p:nvSpPr>
          <p:spPr>
            <a:xfrm>
              <a:off x="-19230" y="2679419"/>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32" name="Дуга 831">
              <a:extLst>
                <a:ext uri="{FF2B5EF4-FFF2-40B4-BE49-F238E27FC236}"/>
              </a:extLst>
            </p:cNvPr>
            <p:cNvSpPr/>
            <p:nvPr/>
          </p:nvSpPr>
          <p:spPr>
            <a:xfrm>
              <a:off x="-22414" y="2727052"/>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33" name="Прямоугольник 832">
              <a:extLst>
                <a:ext uri="{FF2B5EF4-FFF2-40B4-BE49-F238E27FC236}"/>
              </a:extLst>
            </p:cNvPr>
            <p:cNvSpPr/>
            <p:nvPr/>
          </p:nvSpPr>
          <p:spPr>
            <a:xfrm>
              <a:off x="89021" y="2746105"/>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34" name="Прямоугольник 833">
              <a:extLst>
                <a:ext uri="{FF2B5EF4-FFF2-40B4-BE49-F238E27FC236}"/>
              </a:extLst>
            </p:cNvPr>
            <p:cNvSpPr/>
            <p:nvPr/>
          </p:nvSpPr>
          <p:spPr>
            <a:xfrm>
              <a:off x="273685" y="2828668"/>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35" name="Прямая соединительная линия 834">
              <a:extLst>
                <a:ext uri="{FF2B5EF4-FFF2-40B4-BE49-F238E27FC236}"/>
              </a:extLst>
            </p:cNvPr>
            <p:cNvCxnSpPr>
              <a:cxnSpLocks/>
            </p:cNvCxnSpPr>
            <p:nvPr/>
          </p:nvCxnSpPr>
          <p:spPr>
            <a:xfrm flipH="1">
              <a:off x="340546"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extLst>
            </p:cNvPr>
            <p:cNvCxnSpPr>
              <a:cxnSpLocks/>
            </p:cNvCxnSpPr>
            <p:nvPr/>
          </p:nvCxnSpPr>
          <p:spPr>
            <a:xfrm flipH="1">
              <a:off x="334179" y="283184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extLst>
            </p:cNvPr>
            <p:cNvCxnSpPr>
              <a:cxnSpLocks/>
            </p:cNvCxnSpPr>
            <p:nvPr/>
          </p:nvCxnSpPr>
          <p:spPr>
            <a:xfrm flipH="1">
              <a:off x="318259"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extLst>
            </p:cNvPr>
            <p:cNvCxnSpPr>
              <a:cxnSpLocks/>
            </p:cNvCxnSpPr>
            <p:nvPr/>
          </p:nvCxnSpPr>
          <p:spPr>
            <a:xfrm flipH="1">
              <a:off x="311892" y="28350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extLst>
            </p:cNvPr>
            <p:cNvCxnSpPr>
              <a:cxnSpLocks/>
            </p:cNvCxnSpPr>
            <p:nvPr/>
          </p:nvCxnSpPr>
          <p:spPr>
            <a:xfrm flipH="1">
              <a:off x="324627" y="283025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extLst>
            </p:cNvPr>
            <p:cNvCxnSpPr>
              <a:cxnSpLocks/>
            </p:cNvCxnSpPr>
            <p:nvPr/>
          </p:nvCxnSpPr>
          <p:spPr>
            <a:xfrm flipH="1">
              <a:off x="302340" y="283184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extLst>
            </p:cNvPr>
            <p:cNvCxnSpPr>
              <a:cxnSpLocks/>
            </p:cNvCxnSpPr>
            <p:nvPr/>
          </p:nvCxnSpPr>
          <p:spPr>
            <a:xfrm flipH="1">
              <a:off x="291197" y="282708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extLst>
            </p:cNvPr>
            <p:cNvCxnSpPr>
              <a:cxnSpLocks/>
            </p:cNvCxnSpPr>
            <p:nvPr/>
          </p:nvCxnSpPr>
          <p:spPr>
            <a:xfrm flipH="1">
              <a:off x="280053" y="28350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extLst>
            </p:cNvPr>
            <p:cNvSpPr/>
            <p:nvPr/>
          </p:nvSpPr>
          <p:spPr>
            <a:xfrm>
              <a:off x="-19230" y="283501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44" name="Дуга 843">
              <a:extLst>
                <a:ext uri="{FF2B5EF4-FFF2-40B4-BE49-F238E27FC236}"/>
              </a:extLst>
            </p:cNvPr>
            <p:cNvSpPr/>
            <p:nvPr/>
          </p:nvSpPr>
          <p:spPr>
            <a:xfrm>
              <a:off x="-22414" y="288106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45" name="Прямоугольник 844">
              <a:extLst>
                <a:ext uri="{FF2B5EF4-FFF2-40B4-BE49-F238E27FC236}"/>
              </a:extLst>
            </p:cNvPr>
            <p:cNvSpPr/>
            <p:nvPr/>
          </p:nvSpPr>
          <p:spPr>
            <a:xfrm>
              <a:off x="89021" y="2901704"/>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46" name="Прямоугольник 845">
              <a:extLst>
                <a:ext uri="{FF2B5EF4-FFF2-40B4-BE49-F238E27FC236}"/>
              </a:extLst>
            </p:cNvPr>
            <p:cNvSpPr/>
            <p:nvPr/>
          </p:nvSpPr>
          <p:spPr>
            <a:xfrm>
              <a:off x="273685" y="29922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47" name="Прямая соединительная линия 846">
              <a:extLst>
                <a:ext uri="{FF2B5EF4-FFF2-40B4-BE49-F238E27FC236}"/>
              </a:extLst>
            </p:cNvPr>
            <p:cNvCxnSpPr>
              <a:cxnSpLocks/>
            </p:cNvCxnSpPr>
            <p:nvPr/>
          </p:nvCxnSpPr>
          <p:spPr>
            <a:xfrm flipH="1">
              <a:off x="340546"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extLst>
            </p:cNvPr>
            <p:cNvCxnSpPr>
              <a:cxnSpLocks/>
            </p:cNvCxnSpPr>
            <p:nvPr/>
          </p:nvCxnSpPr>
          <p:spPr>
            <a:xfrm flipH="1">
              <a:off x="334179" y="29953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extLst>
            </p:cNvPr>
            <p:cNvCxnSpPr>
              <a:cxnSpLocks/>
            </p:cNvCxnSpPr>
            <p:nvPr/>
          </p:nvCxnSpPr>
          <p:spPr>
            <a:xfrm flipH="1">
              <a:off x="318259"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extLst>
            </p:cNvPr>
            <p:cNvCxnSpPr>
              <a:cxnSpLocks/>
            </p:cNvCxnSpPr>
            <p:nvPr/>
          </p:nvCxnSpPr>
          <p:spPr>
            <a:xfrm flipH="1">
              <a:off x="311892" y="29985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extLst>
            </p:cNvPr>
            <p:cNvCxnSpPr>
              <a:cxnSpLocks/>
            </p:cNvCxnSpPr>
            <p:nvPr/>
          </p:nvCxnSpPr>
          <p:spPr>
            <a:xfrm flipH="1">
              <a:off x="324627" y="2995382"/>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extLst>
            </p:cNvPr>
            <p:cNvCxnSpPr>
              <a:cxnSpLocks/>
            </p:cNvCxnSpPr>
            <p:nvPr/>
          </p:nvCxnSpPr>
          <p:spPr>
            <a:xfrm flipH="1">
              <a:off x="302340" y="29953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extLst>
            </p:cNvPr>
            <p:cNvCxnSpPr>
              <a:cxnSpLocks/>
            </p:cNvCxnSpPr>
            <p:nvPr/>
          </p:nvCxnSpPr>
          <p:spPr>
            <a:xfrm flipH="1">
              <a:off x="291197" y="299220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extLst>
            </p:cNvPr>
            <p:cNvCxnSpPr>
              <a:cxnSpLocks/>
            </p:cNvCxnSpPr>
            <p:nvPr/>
          </p:nvCxnSpPr>
          <p:spPr>
            <a:xfrm flipH="1">
              <a:off x="280053" y="29985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extLst>
            </p:cNvPr>
            <p:cNvSpPr/>
            <p:nvPr/>
          </p:nvSpPr>
          <p:spPr>
            <a:xfrm>
              <a:off x="-19230" y="2998557"/>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56" name="Дуга 855">
              <a:extLst>
                <a:ext uri="{FF2B5EF4-FFF2-40B4-BE49-F238E27FC236}"/>
              </a:extLst>
            </p:cNvPr>
            <p:cNvSpPr/>
            <p:nvPr/>
          </p:nvSpPr>
          <p:spPr>
            <a:xfrm>
              <a:off x="-22414" y="3043014"/>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57" name="Прямоугольник 856">
              <a:extLst>
                <a:ext uri="{FF2B5EF4-FFF2-40B4-BE49-F238E27FC236}"/>
              </a:extLst>
            </p:cNvPr>
            <p:cNvSpPr/>
            <p:nvPr/>
          </p:nvSpPr>
          <p:spPr>
            <a:xfrm>
              <a:off x="89021" y="30652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58" name="Прямоугольник 857">
              <a:extLst>
                <a:ext uri="{FF2B5EF4-FFF2-40B4-BE49-F238E27FC236}"/>
              </a:extLst>
            </p:cNvPr>
            <p:cNvSpPr/>
            <p:nvPr/>
          </p:nvSpPr>
          <p:spPr>
            <a:xfrm>
              <a:off x="273685" y="3147806"/>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59" name="Прямая соединительная линия 858">
              <a:extLst>
                <a:ext uri="{FF2B5EF4-FFF2-40B4-BE49-F238E27FC236}"/>
              </a:extLst>
            </p:cNvPr>
            <p:cNvCxnSpPr>
              <a:cxnSpLocks/>
            </p:cNvCxnSpPr>
            <p:nvPr/>
          </p:nvCxnSpPr>
          <p:spPr>
            <a:xfrm flipH="1">
              <a:off x="340546"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extLst>
            </p:cNvPr>
            <p:cNvCxnSpPr>
              <a:cxnSpLocks/>
            </p:cNvCxnSpPr>
            <p:nvPr/>
          </p:nvCxnSpPr>
          <p:spPr>
            <a:xfrm flipH="1">
              <a:off x="334179" y="315098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extLst>
            </p:cNvPr>
            <p:cNvCxnSpPr>
              <a:cxnSpLocks/>
            </p:cNvCxnSpPr>
            <p:nvPr/>
          </p:nvCxnSpPr>
          <p:spPr>
            <a:xfrm flipH="1">
              <a:off x="318259"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extLst>
            </p:cNvPr>
            <p:cNvCxnSpPr>
              <a:cxnSpLocks/>
            </p:cNvCxnSpPr>
            <p:nvPr/>
          </p:nvCxnSpPr>
          <p:spPr>
            <a:xfrm flipH="1">
              <a:off x="311892" y="31541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extLst>
            </p:cNvPr>
            <p:cNvCxnSpPr>
              <a:cxnSpLocks/>
            </p:cNvCxnSpPr>
            <p:nvPr/>
          </p:nvCxnSpPr>
          <p:spPr>
            <a:xfrm flipH="1">
              <a:off x="324627" y="314939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extLst>
            </p:cNvPr>
            <p:cNvCxnSpPr>
              <a:cxnSpLocks/>
            </p:cNvCxnSpPr>
            <p:nvPr/>
          </p:nvCxnSpPr>
          <p:spPr>
            <a:xfrm flipH="1">
              <a:off x="302340" y="315098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extLst>
            </p:cNvPr>
            <p:cNvCxnSpPr>
              <a:cxnSpLocks/>
            </p:cNvCxnSpPr>
            <p:nvPr/>
          </p:nvCxnSpPr>
          <p:spPr>
            <a:xfrm flipH="1">
              <a:off x="291197" y="314621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extLst>
            </p:cNvPr>
            <p:cNvCxnSpPr>
              <a:cxnSpLocks/>
            </p:cNvCxnSpPr>
            <p:nvPr/>
          </p:nvCxnSpPr>
          <p:spPr>
            <a:xfrm flipH="1">
              <a:off x="280053" y="315415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extLst>
            </p:cNvPr>
            <p:cNvSpPr/>
            <p:nvPr/>
          </p:nvSpPr>
          <p:spPr>
            <a:xfrm>
              <a:off x="-19230" y="315415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68" name="Дуга 867">
              <a:extLst>
                <a:ext uri="{FF2B5EF4-FFF2-40B4-BE49-F238E27FC236}"/>
              </a:extLst>
            </p:cNvPr>
            <p:cNvSpPr/>
            <p:nvPr/>
          </p:nvSpPr>
          <p:spPr>
            <a:xfrm>
              <a:off x="-22414" y="319861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69" name="Прямоугольник 868">
              <a:extLst>
                <a:ext uri="{FF2B5EF4-FFF2-40B4-BE49-F238E27FC236}"/>
              </a:extLst>
            </p:cNvPr>
            <p:cNvSpPr/>
            <p:nvPr/>
          </p:nvSpPr>
          <p:spPr>
            <a:xfrm>
              <a:off x="89021" y="3220843"/>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70" name="Прямоугольник 869">
              <a:extLst>
                <a:ext uri="{FF2B5EF4-FFF2-40B4-BE49-F238E27FC236}"/>
              </a:extLst>
            </p:cNvPr>
            <p:cNvSpPr/>
            <p:nvPr/>
          </p:nvSpPr>
          <p:spPr>
            <a:xfrm>
              <a:off x="273685" y="3311344"/>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71" name="Прямая соединительная линия 870">
              <a:extLst>
                <a:ext uri="{FF2B5EF4-FFF2-40B4-BE49-F238E27FC236}"/>
              </a:extLst>
            </p:cNvPr>
            <p:cNvCxnSpPr>
              <a:cxnSpLocks/>
            </p:cNvCxnSpPr>
            <p:nvPr/>
          </p:nvCxnSpPr>
          <p:spPr>
            <a:xfrm flipH="1">
              <a:off x="340546"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extLst>
            </p:cNvPr>
            <p:cNvCxnSpPr>
              <a:cxnSpLocks/>
            </p:cNvCxnSpPr>
            <p:nvPr/>
          </p:nvCxnSpPr>
          <p:spPr>
            <a:xfrm flipH="1">
              <a:off x="334179" y="33145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extLst>
            </p:cNvPr>
            <p:cNvCxnSpPr>
              <a:cxnSpLocks/>
            </p:cNvCxnSpPr>
            <p:nvPr/>
          </p:nvCxnSpPr>
          <p:spPr>
            <a:xfrm flipH="1">
              <a:off x="318259"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extLst>
            </p:cNvPr>
            <p:cNvCxnSpPr>
              <a:cxnSpLocks/>
            </p:cNvCxnSpPr>
            <p:nvPr/>
          </p:nvCxnSpPr>
          <p:spPr>
            <a:xfrm flipH="1">
              <a:off x="311892" y="33176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extLst>
            </p:cNvPr>
            <p:cNvCxnSpPr>
              <a:cxnSpLocks/>
            </p:cNvCxnSpPr>
            <p:nvPr/>
          </p:nvCxnSpPr>
          <p:spPr>
            <a:xfrm flipH="1">
              <a:off x="324627" y="33129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extLst>
            </p:cNvPr>
            <p:cNvCxnSpPr>
              <a:cxnSpLocks/>
            </p:cNvCxnSpPr>
            <p:nvPr/>
          </p:nvCxnSpPr>
          <p:spPr>
            <a:xfrm flipH="1">
              <a:off x="302340" y="33145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extLst>
            </p:cNvPr>
            <p:cNvCxnSpPr>
              <a:cxnSpLocks/>
            </p:cNvCxnSpPr>
            <p:nvPr/>
          </p:nvCxnSpPr>
          <p:spPr>
            <a:xfrm flipH="1">
              <a:off x="291197" y="330975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extLst>
            </p:cNvPr>
            <p:cNvCxnSpPr>
              <a:cxnSpLocks/>
            </p:cNvCxnSpPr>
            <p:nvPr/>
          </p:nvCxnSpPr>
          <p:spPr>
            <a:xfrm flipH="1">
              <a:off x="280053" y="33176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extLst>
            </p:cNvPr>
            <p:cNvSpPr/>
            <p:nvPr/>
          </p:nvSpPr>
          <p:spPr>
            <a:xfrm>
              <a:off x="-19230" y="331769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80" name="Дуга 879">
              <a:extLst>
                <a:ext uri="{FF2B5EF4-FFF2-40B4-BE49-F238E27FC236}"/>
              </a:extLst>
            </p:cNvPr>
            <p:cNvSpPr/>
            <p:nvPr/>
          </p:nvSpPr>
          <p:spPr>
            <a:xfrm>
              <a:off x="-22414" y="33637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81" name="Прямоугольник 880">
              <a:extLst>
                <a:ext uri="{FF2B5EF4-FFF2-40B4-BE49-F238E27FC236}"/>
              </a:extLst>
            </p:cNvPr>
            <p:cNvSpPr/>
            <p:nvPr/>
          </p:nvSpPr>
          <p:spPr>
            <a:xfrm>
              <a:off x="89021" y="33843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82" name="Прямоугольник 881">
              <a:extLst>
                <a:ext uri="{FF2B5EF4-FFF2-40B4-BE49-F238E27FC236}"/>
              </a:extLst>
            </p:cNvPr>
            <p:cNvSpPr/>
            <p:nvPr/>
          </p:nvSpPr>
          <p:spPr>
            <a:xfrm>
              <a:off x="273685" y="346694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83" name="Прямая соединительная линия 882">
              <a:extLst>
                <a:ext uri="{FF2B5EF4-FFF2-40B4-BE49-F238E27FC236}"/>
              </a:extLst>
            </p:cNvPr>
            <p:cNvCxnSpPr>
              <a:cxnSpLocks/>
            </p:cNvCxnSpPr>
            <p:nvPr/>
          </p:nvCxnSpPr>
          <p:spPr>
            <a:xfrm flipH="1">
              <a:off x="340546"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extLst>
            </p:cNvPr>
            <p:cNvCxnSpPr>
              <a:cxnSpLocks/>
            </p:cNvCxnSpPr>
            <p:nvPr/>
          </p:nvCxnSpPr>
          <p:spPr>
            <a:xfrm flipH="1">
              <a:off x="334179" y="347011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extLst>
            </p:cNvPr>
            <p:cNvCxnSpPr>
              <a:cxnSpLocks/>
            </p:cNvCxnSpPr>
            <p:nvPr/>
          </p:nvCxnSpPr>
          <p:spPr>
            <a:xfrm flipH="1">
              <a:off x="318259"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extLst>
            </p:cNvPr>
            <p:cNvCxnSpPr>
              <a:cxnSpLocks/>
            </p:cNvCxnSpPr>
            <p:nvPr/>
          </p:nvCxnSpPr>
          <p:spPr>
            <a:xfrm flipH="1">
              <a:off x="311892" y="34732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extLst>
            </p:cNvPr>
            <p:cNvCxnSpPr>
              <a:cxnSpLocks/>
            </p:cNvCxnSpPr>
            <p:nvPr/>
          </p:nvCxnSpPr>
          <p:spPr>
            <a:xfrm flipH="1">
              <a:off x="324627" y="346853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extLst>
            </p:cNvPr>
            <p:cNvCxnSpPr>
              <a:cxnSpLocks/>
            </p:cNvCxnSpPr>
            <p:nvPr/>
          </p:nvCxnSpPr>
          <p:spPr>
            <a:xfrm flipH="1">
              <a:off x="302340" y="347011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extLst>
            </p:cNvPr>
            <p:cNvCxnSpPr>
              <a:cxnSpLocks/>
            </p:cNvCxnSpPr>
            <p:nvPr/>
          </p:nvCxnSpPr>
          <p:spPr>
            <a:xfrm flipH="1">
              <a:off x="291197" y="346535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extLst>
            </p:cNvPr>
            <p:cNvCxnSpPr>
              <a:cxnSpLocks/>
            </p:cNvCxnSpPr>
            <p:nvPr/>
          </p:nvCxnSpPr>
          <p:spPr>
            <a:xfrm flipH="1">
              <a:off x="280053" y="34732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extLst>
            </p:cNvPr>
            <p:cNvSpPr/>
            <p:nvPr/>
          </p:nvSpPr>
          <p:spPr>
            <a:xfrm>
              <a:off x="-19230" y="34748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892" name="Дуга 891">
              <a:extLst>
                <a:ext uri="{FF2B5EF4-FFF2-40B4-BE49-F238E27FC236}"/>
              </a:extLst>
            </p:cNvPr>
            <p:cNvSpPr/>
            <p:nvPr/>
          </p:nvSpPr>
          <p:spPr>
            <a:xfrm>
              <a:off x="-22414" y="3519340"/>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893" name="Прямоугольник 892">
              <a:extLst>
                <a:ext uri="{FF2B5EF4-FFF2-40B4-BE49-F238E27FC236}"/>
              </a:extLst>
            </p:cNvPr>
            <p:cNvSpPr/>
            <p:nvPr/>
          </p:nvSpPr>
          <p:spPr>
            <a:xfrm>
              <a:off x="89021" y="3539980"/>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894" name="Прямоугольник 893">
              <a:extLst>
                <a:ext uri="{FF2B5EF4-FFF2-40B4-BE49-F238E27FC236}"/>
              </a:extLst>
            </p:cNvPr>
            <p:cNvSpPr/>
            <p:nvPr/>
          </p:nvSpPr>
          <p:spPr>
            <a:xfrm>
              <a:off x="273685" y="36304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895" name="Прямая соединительная линия 894">
              <a:extLst>
                <a:ext uri="{FF2B5EF4-FFF2-40B4-BE49-F238E27FC236}"/>
              </a:extLst>
            </p:cNvPr>
            <p:cNvCxnSpPr>
              <a:cxnSpLocks/>
            </p:cNvCxnSpPr>
            <p:nvPr/>
          </p:nvCxnSpPr>
          <p:spPr>
            <a:xfrm flipH="1">
              <a:off x="340546"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extLst>
            </p:cNvPr>
            <p:cNvCxnSpPr>
              <a:cxnSpLocks/>
            </p:cNvCxnSpPr>
            <p:nvPr/>
          </p:nvCxnSpPr>
          <p:spPr>
            <a:xfrm flipH="1">
              <a:off x="334179" y="36336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extLst>
            </p:cNvPr>
            <p:cNvCxnSpPr>
              <a:cxnSpLocks/>
            </p:cNvCxnSpPr>
            <p:nvPr/>
          </p:nvCxnSpPr>
          <p:spPr>
            <a:xfrm flipH="1">
              <a:off x="318259"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extLst>
            </p:cNvPr>
            <p:cNvCxnSpPr>
              <a:cxnSpLocks/>
            </p:cNvCxnSpPr>
            <p:nvPr/>
          </p:nvCxnSpPr>
          <p:spPr>
            <a:xfrm flipH="1">
              <a:off x="311892" y="36368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extLst>
            </p:cNvPr>
            <p:cNvCxnSpPr>
              <a:cxnSpLocks/>
            </p:cNvCxnSpPr>
            <p:nvPr/>
          </p:nvCxnSpPr>
          <p:spPr>
            <a:xfrm flipH="1">
              <a:off x="324627" y="363207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extLst>
            </p:cNvPr>
            <p:cNvCxnSpPr>
              <a:cxnSpLocks/>
            </p:cNvCxnSpPr>
            <p:nvPr/>
          </p:nvCxnSpPr>
          <p:spPr>
            <a:xfrm flipH="1">
              <a:off x="302340" y="363365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extLst>
            </p:cNvPr>
            <p:cNvCxnSpPr>
              <a:cxnSpLocks/>
            </p:cNvCxnSpPr>
            <p:nvPr/>
          </p:nvCxnSpPr>
          <p:spPr>
            <a:xfrm flipH="1">
              <a:off x="291197" y="36288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extLst>
            </p:cNvPr>
            <p:cNvCxnSpPr>
              <a:cxnSpLocks/>
            </p:cNvCxnSpPr>
            <p:nvPr/>
          </p:nvCxnSpPr>
          <p:spPr>
            <a:xfrm flipH="1">
              <a:off x="280053" y="3636833"/>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extLst>
            </p:cNvPr>
            <p:cNvSpPr/>
            <p:nvPr/>
          </p:nvSpPr>
          <p:spPr>
            <a:xfrm>
              <a:off x="-19230" y="3632070"/>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04" name="Дуга 903">
              <a:extLst>
                <a:ext uri="{FF2B5EF4-FFF2-40B4-BE49-F238E27FC236}"/>
              </a:extLst>
            </p:cNvPr>
            <p:cNvSpPr/>
            <p:nvPr/>
          </p:nvSpPr>
          <p:spPr>
            <a:xfrm>
              <a:off x="-22414" y="36797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05" name="Прямоугольник 904">
              <a:extLst>
                <a:ext uri="{FF2B5EF4-FFF2-40B4-BE49-F238E27FC236}"/>
              </a:extLst>
            </p:cNvPr>
            <p:cNvSpPr/>
            <p:nvPr/>
          </p:nvSpPr>
          <p:spPr>
            <a:xfrm>
              <a:off x="89021" y="370351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06" name="Прямоугольник 905">
              <a:extLst>
                <a:ext uri="{FF2B5EF4-FFF2-40B4-BE49-F238E27FC236}"/>
              </a:extLst>
            </p:cNvPr>
            <p:cNvSpPr/>
            <p:nvPr/>
          </p:nvSpPr>
          <p:spPr>
            <a:xfrm>
              <a:off x="273685" y="378608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07" name="Прямая соединительная линия 906">
              <a:extLst>
                <a:ext uri="{FF2B5EF4-FFF2-40B4-BE49-F238E27FC236}"/>
              </a:extLst>
            </p:cNvPr>
            <p:cNvCxnSpPr>
              <a:cxnSpLocks/>
            </p:cNvCxnSpPr>
            <p:nvPr/>
          </p:nvCxnSpPr>
          <p:spPr>
            <a:xfrm flipH="1">
              <a:off x="340546"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extLst>
            </p:cNvPr>
            <p:cNvCxnSpPr>
              <a:cxnSpLocks/>
            </p:cNvCxnSpPr>
            <p:nvPr/>
          </p:nvCxnSpPr>
          <p:spPr>
            <a:xfrm flipH="1">
              <a:off x="334179" y="3789257"/>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extLst>
            </p:cNvPr>
            <p:cNvCxnSpPr>
              <a:cxnSpLocks/>
            </p:cNvCxnSpPr>
            <p:nvPr/>
          </p:nvCxnSpPr>
          <p:spPr>
            <a:xfrm flipH="1">
              <a:off x="318259"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extLst>
            </p:cNvPr>
            <p:cNvCxnSpPr>
              <a:cxnSpLocks/>
            </p:cNvCxnSpPr>
            <p:nvPr/>
          </p:nvCxnSpPr>
          <p:spPr>
            <a:xfrm flipH="1">
              <a:off x="311892" y="3792433"/>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extLst>
            </p:cNvPr>
            <p:cNvCxnSpPr>
              <a:cxnSpLocks/>
            </p:cNvCxnSpPr>
            <p:nvPr/>
          </p:nvCxnSpPr>
          <p:spPr>
            <a:xfrm flipH="1">
              <a:off x="324627" y="378766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extLst>
            </p:cNvPr>
            <p:cNvCxnSpPr>
              <a:cxnSpLocks/>
            </p:cNvCxnSpPr>
            <p:nvPr/>
          </p:nvCxnSpPr>
          <p:spPr>
            <a:xfrm flipH="1">
              <a:off x="302340" y="3789257"/>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extLst>
            </p:cNvPr>
            <p:cNvCxnSpPr>
              <a:cxnSpLocks/>
            </p:cNvCxnSpPr>
            <p:nvPr/>
          </p:nvCxnSpPr>
          <p:spPr>
            <a:xfrm flipH="1">
              <a:off x="291197" y="378449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extLst>
            </p:cNvPr>
            <p:cNvCxnSpPr>
              <a:cxnSpLocks/>
            </p:cNvCxnSpPr>
            <p:nvPr/>
          </p:nvCxnSpPr>
          <p:spPr>
            <a:xfrm flipH="1">
              <a:off x="280053" y="3792433"/>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extLst>
            </p:cNvPr>
            <p:cNvSpPr/>
            <p:nvPr/>
          </p:nvSpPr>
          <p:spPr>
            <a:xfrm>
              <a:off x="-19230" y="3790845"/>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16" name="Дуга 915">
              <a:extLst>
                <a:ext uri="{FF2B5EF4-FFF2-40B4-BE49-F238E27FC236}"/>
              </a:extLst>
            </p:cNvPr>
            <p:cNvSpPr/>
            <p:nvPr/>
          </p:nvSpPr>
          <p:spPr>
            <a:xfrm>
              <a:off x="-22414" y="3835302"/>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17" name="Прямоугольник 916">
              <a:extLst>
                <a:ext uri="{FF2B5EF4-FFF2-40B4-BE49-F238E27FC236}"/>
              </a:extLst>
            </p:cNvPr>
            <p:cNvSpPr/>
            <p:nvPr/>
          </p:nvSpPr>
          <p:spPr>
            <a:xfrm>
              <a:off x="89021" y="3859119"/>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18" name="Прямоугольник 917">
              <a:extLst>
                <a:ext uri="{FF2B5EF4-FFF2-40B4-BE49-F238E27FC236}"/>
              </a:extLst>
            </p:cNvPr>
            <p:cNvSpPr/>
            <p:nvPr/>
          </p:nvSpPr>
          <p:spPr>
            <a:xfrm>
              <a:off x="273685" y="394962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19" name="Прямая соединительная линия 918">
              <a:extLst>
                <a:ext uri="{FF2B5EF4-FFF2-40B4-BE49-F238E27FC236}"/>
              </a:extLst>
            </p:cNvPr>
            <p:cNvCxnSpPr>
              <a:cxnSpLocks/>
            </p:cNvCxnSpPr>
            <p:nvPr/>
          </p:nvCxnSpPr>
          <p:spPr>
            <a:xfrm flipH="1">
              <a:off x="340546"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extLst>
            </p:cNvPr>
            <p:cNvCxnSpPr>
              <a:cxnSpLocks/>
            </p:cNvCxnSpPr>
            <p:nvPr/>
          </p:nvCxnSpPr>
          <p:spPr>
            <a:xfrm flipH="1">
              <a:off x="334179" y="395279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extLst>
            </p:cNvPr>
            <p:cNvCxnSpPr>
              <a:cxnSpLocks/>
            </p:cNvCxnSpPr>
            <p:nvPr/>
          </p:nvCxnSpPr>
          <p:spPr>
            <a:xfrm flipH="1">
              <a:off x="318259"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extLst>
            </p:cNvPr>
            <p:cNvCxnSpPr>
              <a:cxnSpLocks/>
            </p:cNvCxnSpPr>
            <p:nvPr/>
          </p:nvCxnSpPr>
          <p:spPr>
            <a:xfrm flipH="1">
              <a:off x="311892" y="395597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extLst>
            </p:cNvPr>
            <p:cNvCxnSpPr>
              <a:cxnSpLocks/>
            </p:cNvCxnSpPr>
            <p:nvPr/>
          </p:nvCxnSpPr>
          <p:spPr>
            <a:xfrm flipH="1">
              <a:off x="324627" y="395120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extLst>
            </p:cNvPr>
            <p:cNvCxnSpPr>
              <a:cxnSpLocks/>
            </p:cNvCxnSpPr>
            <p:nvPr/>
          </p:nvCxnSpPr>
          <p:spPr>
            <a:xfrm flipH="1">
              <a:off x="302340" y="39527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extLst>
            </p:cNvPr>
            <p:cNvCxnSpPr>
              <a:cxnSpLocks/>
            </p:cNvCxnSpPr>
            <p:nvPr/>
          </p:nvCxnSpPr>
          <p:spPr>
            <a:xfrm flipH="1">
              <a:off x="291197" y="394803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extLst>
            </p:cNvPr>
            <p:cNvCxnSpPr>
              <a:cxnSpLocks/>
            </p:cNvCxnSpPr>
            <p:nvPr/>
          </p:nvCxnSpPr>
          <p:spPr>
            <a:xfrm flipH="1">
              <a:off x="280053" y="39559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extLst>
            </p:cNvPr>
            <p:cNvSpPr/>
            <p:nvPr/>
          </p:nvSpPr>
          <p:spPr>
            <a:xfrm>
              <a:off x="-19230" y="395438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28" name="Дуга 927">
              <a:extLst>
                <a:ext uri="{FF2B5EF4-FFF2-40B4-BE49-F238E27FC236}"/>
              </a:extLst>
            </p:cNvPr>
            <p:cNvSpPr/>
            <p:nvPr/>
          </p:nvSpPr>
          <p:spPr>
            <a:xfrm>
              <a:off x="-22414" y="400201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29" name="Прямоугольник 928">
              <a:extLst>
                <a:ext uri="{FF2B5EF4-FFF2-40B4-BE49-F238E27FC236}"/>
              </a:extLst>
            </p:cNvPr>
            <p:cNvSpPr/>
            <p:nvPr/>
          </p:nvSpPr>
          <p:spPr>
            <a:xfrm>
              <a:off x="89021" y="402265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30" name="Прямоугольник 929">
              <a:extLst>
                <a:ext uri="{FF2B5EF4-FFF2-40B4-BE49-F238E27FC236}"/>
              </a:extLst>
            </p:cNvPr>
            <p:cNvSpPr/>
            <p:nvPr/>
          </p:nvSpPr>
          <p:spPr>
            <a:xfrm>
              <a:off x="273685" y="4105219"/>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31" name="Прямая соединительная линия 930">
              <a:extLst>
                <a:ext uri="{FF2B5EF4-FFF2-40B4-BE49-F238E27FC236}"/>
              </a:extLst>
            </p:cNvPr>
            <p:cNvCxnSpPr>
              <a:cxnSpLocks/>
            </p:cNvCxnSpPr>
            <p:nvPr/>
          </p:nvCxnSpPr>
          <p:spPr>
            <a:xfrm flipH="1">
              <a:off x="340546"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extLst>
            </p:cNvPr>
            <p:cNvCxnSpPr>
              <a:cxnSpLocks/>
            </p:cNvCxnSpPr>
            <p:nvPr/>
          </p:nvCxnSpPr>
          <p:spPr>
            <a:xfrm flipH="1">
              <a:off x="334179" y="4108395"/>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extLst>
            </p:cNvPr>
            <p:cNvCxnSpPr>
              <a:cxnSpLocks/>
            </p:cNvCxnSpPr>
            <p:nvPr/>
          </p:nvCxnSpPr>
          <p:spPr>
            <a:xfrm flipH="1">
              <a:off x="318259"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extLst>
            </p:cNvPr>
            <p:cNvCxnSpPr>
              <a:cxnSpLocks/>
            </p:cNvCxnSpPr>
            <p:nvPr/>
          </p:nvCxnSpPr>
          <p:spPr>
            <a:xfrm flipH="1">
              <a:off x="311892" y="41115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extLst>
            </p:cNvPr>
            <p:cNvCxnSpPr>
              <a:cxnSpLocks/>
            </p:cNvCxnSpPr>
            <p:nvPr/>
          </p:nvCxnSpPr>
          <p:spPr>
            <a:xfrm flipH="1">
              <a:off x="324627" y="4106808"/>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extLst>
            </p:cNvPr>
            <p:cNvCxnSpPr>
              <a:cxnSpLocks/>
            </p:cNvCxnSpPr>
            <p:nvPr/>
          </p:nvCxnSpPr>
          <p:spPr>
            <a:xfrm flipH="1">
              <a:off x="302340" y="410839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extLst>
            </p:cNvPr>
            <p:cNvCxnSpPr>
              <a:cxnSpLocks/>
            </p:cNvCxnSpPr>
            <p:nvPr/>
          </p:nvCxnSpPr>
          <p:spPr>
            <a:xfrm flipH="1">
              <a:off x="291197" y="4103632"/>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extLst>
            </p:cNvPr>
            <p:cNvCxnSpPr>
              <a:cxnSpLocks/>
            </p:cNvCxnSpPr>
            <p:nvPr/>
          </p:nvCxnSpPr>
          <p:spPr>
            <a:xfrm flipH="1">
              <a:off x="280053" y="4111570"/>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extLst>
            </p:cNvPr>
            <p:cNvSpPr/>
            <p:nvPr/>
          </p:nvSpPr>
          <p:spPr>
            <a:xfrm>
              <a:off x="-19230" y="4109983"/>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40" name="Дуга 939">
              <a:extLst>
                <a:ext uri="{FF2B5EF4-FFF2-40B4-BE49-F238E27FC236}"/>
              </a:extLst>
            </p:cNvPr>
            <p:cNvSpPr/>
            <p:nvPr/>
          </p:nvSpPr>
          <p:spPr>
            <a:xfrm>
              <a:off x="-22414" y="4157616"/>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41" name="Прямоугольник 940">
              <a:extLst>
                <a:ext uri="{FF2B5EF4-FFF2-40B4-BE49-F238E27FC236}"/>
              </a:extLst>
            </p:cNvPr>
            <p:cNvSpPr/>
            <p:nvPr/>
          </p:nvSpPr>
          <p:spPr>
            <a:xfrm>
              <a:off x="89021" y="4176669"/>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42" name="Прямоугольник 941">
              <a:extLst>
                <a:ext uri="{FF2B5EF4-FFF2-40B4-BE49-F238E27FC236}"/>
              </a:extLst>
            </p:cNvPr>
            <p:cNvSpPr/>
            <p:nvPr/>
          </p:nvSpPr>
          <p:spPr>
            <a:xfrm>
              <a:off x="273685" y="426875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43" name="Прямая соединительная линия 942">
              <a:extLst>
                <a:ext uri="{FF2B5EF4-FFF2-40B4-BE49-F238E27FC236}"/>
              </a:extLst>
            </p:cNvPr>
            <p:cNvCxnSpPr>
              <a:cxnSpLocks/>
            </p:cNvCxnSpPr>
            <p:nvPr/>
          </p:nvCxnSpPr>
          <p:spPr>
            <a:xfrm flipH="1">
              <a:off x="340546"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extLst>
            </p:cNvPr>
            <p:cNvCxnSpPr>
              <a:cxnSpLocks/>
            </p:cNvCxnSpPr>
            <p:nvPr/>
          </p:nvCxnSpPr>
          <p:spPr>
            <a:xfrm flipH="1">
              <a:off x="334179" y="4271934"/>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extLst>
            </p:cNvPr>
            <p:cNvCxnSpPr>
              <a:cxnSpLocks/>
            </p:cNvCxnSpPr>
            <p:nvPr/>
          </p:nvCxnSpPr>
          <p:spPr>
            <a:xfrm flipH="1">
              <a:off x="318259"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extLst>
            </p:cNvPr>
            <p:cNvCxnSpPr>
              <a:cxnSpLocks/>
            </p:cNvCxnSpPr>
            <p:nvPr/>
          </p:nvCxnSpPr>
          <p:spPr>
            <a:xfrm flipH="1">
              <a:off x="311892" y="42751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extLst>
            </p:cNvPr>
            <p:cNvCxnSpPr>
              <a:cxnSpLocks/>
            </p:cNvCxnSpPr>
            <p:nvPr/>
          </p:nvCxnSpPr>
          <p:spPr>
            <a:xfrm flipH="1">
              <a:off x="324627" y="427034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extLst>
            </p:cNvPr>
            <p:cNvCxnSpPr>
              <a:cxnSpLocks/>
            </p:cNvCxnSpPr>
            <p:nvPr/>
          </p:nvCxnSpPr>
          <p:spPr>
            <a:xfrm flipH="1">
              <a:off x="302340" y="427193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extLst>
            </p:cNvPr>
            <p:cNvCxnSpPr>
              <a:cxnSpLocks/>
            </p:cNvCxnSpPr>
            <p:nvPr/>
          </p:nvCxnSpPr>
          <p:spPr>
            <a:xfrm flipH="1">
              <a:off x="291197" y="426717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extLst>
            </p:cNvPr>
            <p:cNvCxnSpPr>
              <a:cxnSpLocks/>
            </p:cNvCxnSpPr>
            <p:nvPr/>
          </p:nvCxnSpPr>
          <p:spPr>
            <a:xfrm flipH="1">
              <a:off x="280053" y="4275109"/>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extLst>
            </p:cNvPr>
            <p:cNvSpPr/>
            <p:nvPr/>
          </p:nvSpPr>
          <p:spPr>
            <a:xfrm>
              <a:off x="-19230" y="42735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52" name="Дуга 951">
              <a:extLst>
                <a:ext uri="{FF2B5EF4-FFF2-40B4-BE49-F238E27FC236}"/>
              </a:extLst>
            </p:cNvPr>
            <p:cNvSpPr/>
            <p:nvPr/>
          </p:nvSpPr>
          <p:spPr>
            <a:xfrm>
              <a:off x="-22414" y="43179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53" name="Прямоугольник 952">
              <a:extLst>
                <a:ext uri="{FF2B5EF4-FFF2-40B4-BE49-F238E27FC236}"/>
              </a:extLst>
            </p:cNvPr>
            <p:cNvSpPr/>
            <p:nvPr/>
          </p:nvSpPr>
          <p:spPr>
            <a:xfrm>
              <a:off x="89021" y="4341795"/>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54" name="Прямоугольник 953">
              <a:extLst>
                <a:ext uri="{FF2B5EF4-FFF2-40B4-BE49-F238E27FC236}"/>
              </a:extLst>
            </p:cNvPr>
            <p:cNvSpPr/>
            <p:nvPr/>
          </p:nvSpPr>
          <p:spPr>
            <a:xfrm>
              <a:off x="273685" y="4422770"/>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55" name="Прямая соединительная линия 954">
              <a:extLst>
                <a:ext uri="{FF2B5EF4-FFF2-40B4-BE49-F238E27FC236}"/>
              </a:extLst>
            </p:cNvPr>
            <p:cNvCxnSpPr>
              <a:cxnSpLocks/>
            </p:cNvCxnSpPr>
            <p:nvPr/>
          </p:nvCxnSpPr>
          <p:spPr>
            <a:xfrm flipH="1">
              <a:off x="340546"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extLst>
            </p:cNvPr>
            <p:cNvCxnSpPr>
              <a:cxnSpLocks/>
            </p:cNvCxnSpPr>
            <p:nvPr/>
          </p:nvCxnSpPr>
          <p:spPr>
            <a:xfrm flipH="1">
              <a:off x="334179" y="442594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extLst>
            </p:cNvPr>
            <p:cNvCxnSpPr>
              <a:cxnSpLocks/>
            </p:cNvCxnSpPr>
            <p:nvPr/>
          </p:nvCxnSpPr>
          <p:spPr>
            <a:xfrm flipH="1">
              <a:off x="318259"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extLst>
            </p:cNvPr>
            <p:cNvCxnSpPr>
              <a:cxnSpLocks/>
            </p:cNvCxnSpPr>
            <p:nvPr/>
          </p:nvCxnSpPr>
          <p:spPr>
            <a:xfrm flipH="1">
              <a:off x="311892" y="44291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extLst>
            </p:cNvPr>
            <p:cNvCxnSpPr>
              <a:cxnSpLocks/>
            </p:cNvCxnSpPr>
            <p:nvPr/>
          </p:nvCxnSpPr>
          <p:spPr>
            <a:xfrm flipH="1">
              <a:off x="324627" y="4425945"/>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extLst>
            </p:cNvPr>
            <p:cNvCxnSpPr>
              <a:cxnSpLocks/>
            </p:cNvCxnSpPr>
            <p:nvPr/>
          </p:nvCxnSpPr>
          <p:spPr>
            <a:xfrm flipH="1">
              <a:off x="302340" y="442594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extLst>
            </p:cNvPr>
            <p:cNvCxnSpPr>
              <a:cxnSpLocks/>
            </p:cNvCxnSpPr>
            <p:nvPr/>
          </p:nvCxnSpPr>
          <p:spPr>
            <a:xfrm flipH="1">
              <a:off x="291197" y="4422770"/>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extLst>
            </p:cNvPr>
            <p:cNvCxnSpPr>
              <a:cxnSpLocks/>
            </p:cNvCxnSpPr>
            <p:nvPr/>
          </p:nvCxnSpPr>
          <p:spPr>
            <a:xfrm flipH="1">
              <a:off x="280053" y="44291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extLst>
            </p:cNvPr>
            <p:cNvSpPr/>
            <p:nvPr/>
          </p:nvSpPr>
          <p:spPr>
            <a:xfrm>
              <a:off x="-19230" y="4429121"/>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64" name="Дуга 963">
              <a:extLst>
                <a:ext uri="{FF2B5EF4-FFF2-40B4-BE49-F238E27FC236}"/>
              </a:extLst>
            </p:cNvPr>
            <p:cNvSpPr/>
            <p:nvPr/>
          </p:nvSpPr>
          <p:spPr>
            <a:xfrm>
              <a:off x="-22414" y="4473578"/>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65" name="Прямоугольник 964">
              <a:extLst>
                <a:ext uri="{FF2B5EF4-FFF2-40B4-BE49-F238E27FC236}"/>
              </a:extLst>
            </p:cNvPr>
            <p:cNvSpPr/>
            <p:nvPr/>
          </p:nvSpPr>
          <p:spPr>
            <a:xfrm>
              <a:off x="89021" y="4495806"/>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66" name="Прямоугольник 965">
              <a:extLst>
                <a:ext uri="{FF2B5EF4-FFF2-40B4-BE49-F238E27FC236}"/>
              </a:extLst>
            </p:cNvPr>
            <p:cNvSpPr/>
            <p:nvPr/>
          </p:nvSpPr>
          <p:spPr>
            <a:xfrm>
              <a:off x="273685" y="458789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67" name="Прямая соединительная линия 966">
              <a:extLst>
                <a:ext uri="{FF2B5EF4-FFF2-40B4-BE49-F238E27FC236}"/>
              </a:extLst>
            </p:cNvPr>
            <p:cNvCxnSpPr>
              <a:cxnSpLocks/>
            </p:cNvCxnSpPr>
            <p:nvPr/>
          </p:nvCxnSpPr>
          <p:spPr>
            <a:xfrm flipH="1">
              <a:off x="340546"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extLst>
            </p:cNvPr>
            <p:cNvCxnSpPr>
              <a:cxnSpLocks/>
            </p:cNvCxnSpPr>
            <p:nvPr/>
          </p:nvCxnSpPr>
          <p:spPr>
            <a:xfrm flipH="1">
              <a:off x="334179" y="4591071"/>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extLst>
            </p:cNvPr>
            <p:cNvCxnSpPr>
              <a:cxnSpLocks/>
            </p:cNvCxnSpPr>
            <p:nvPr/>
          </p:nvCxnSpPr>
          <p:spPr>
            <a:xfrm flipH="1">
              <a:off x="318259"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extLst>
            </p:cNvPr>
            <p:cNvCxnSpPr>
              <a:cxnSpLocks/>
            </p:cNvCxnSpPr>
            <p:nvPr/>
          </p:nvCxnSpPr>
          <p:spPr>
            <a:xfrm flipH="1">
              <a:off x="311892" y="459424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extLst>
            </p:cNvPr>
            <p:cNvCxnSpPr>
              <a:cxnSpLocks/>
            </p:cNvCxnSpPr>
            <p:nvPr/>
          </p:nvCxnSpPr>
          <p:spPr>
            <a:xfrm flipH="1">
              <a:off x="324627" y="4589484"/>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extLst>
            </p:cNvPr>
            <p:cNvCxnSpPr>
              <a:cxnSpLocks/>
            </p:cNvCxnSpPr>
            <p:nvPr/>
          </p:nvCxnSpPr>
          <p:spPr>
            <a:xfrm flipH="1">
              <a:off x="302340" y="459107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extLst>
            </p:cNvPr>
            <p:cNvCxnSpPr>
              <a:cxnSpLocks/>
            </p:cNvCxnSpPr>
            <p:nvPr/>
          </p:nvCxnSpPr>
          <p:spPr>
            <a:xfrm flipH="1">
              <a:off x="291197" y="4586309"/>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extLst>
            </p:cNvPr>
            <p:cNvCxnSpPr>
              <a:cxnSpLocks/>
            </p:cNvCxnSpPr>
            <p:nvPr/>
          </p:nvCxnSpPr>
          <p:spPr>
            <a:xfrm flipH="1">
              <a:off x="280053" y="45942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extLst>
            </p:cNvPr>
            <p:cNvSpPr/>
            <p:nvPr/>
          </p:nvSpPr>
          <p:spPr>
            <a:xfrm>
              <a:off x="-19230" y="4592660"/>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76" name="Дуга 975">
              <a:extLst>
                <a:ext uri="{FF2B5EF4-FFF2-40B4-BE49-F238E27FC236}"/>
              </a:extLst>
            </p:cNvPr>
            <p:cNvSpPr/>
            <p:nvPr/>
          </p:nvSpPr>
          <p:spPr>
            <a:xfrm>
              <a:off x="-22414" y="463870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77" name="Прямоугольник 976">
              <a:extLst>
                <a:ext uri="{FF2B5EF4-FFF2-40B4-BE49-F238E27FC236}"/>
              </a:extLst>
            </p:cNvPr>
            <p:cNvSpPr/>
            <p:nvPr/>
          </p:nvSpPr>
          <p:spPr>
            <a:xfrm>
              <a:off x="89021" y="46593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78" name="Прямоугольник 977">
              <a:extLst>
                <a:ext uri="{FF2B5EF4-FFF2-40B4-BE49-F238E27FC236}"/>
              </a:extLst>
            </p:cNvPr>
            <p:cNvSpPr/>
            <p:nvPr/>
          </p:nvSpPr>
          <p:spPr>
            <a:xfrm>
              <a:off x="273685" y="4741908"/>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79" name="Прямая соединительная линия 978">
              <a:extLst>
                <a:ext uri="{FF2B5EF4-FFF2-40B4-BE49-F238E27FC236}"/>
              </a:extLst>
            </p:cNvPr>
            <p:cNvCxnSpPr>
              <a:cxnSpLocks/>
            </p:cNvCxnSpPr>
            <p:nvPr/>
          </p:nvCxnSpPr>
          <p:spPr>
            <a:xfrm flipH="1">
              <a:off x="340546"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extLst>
            </p:cNvPr>
            <p:cNvCxnSpPr>
              <a:cxnSpLocks/>
            </p:cNvCxnSpPr>
            <p:nvPr/>
          </p:nvCxnSpPr>
          <p:spPr>
            <a:xfrm flipH="1">
              <a:off x="334179" y="474508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extLst>
            </p:cNvPr>
            <p:cNvCxnSpPr>
              <a:cxnSpLocks/>
            </p:cNvCxnSpPr>
            <p:nvPr/>
          </p:nvCxnSpPr>
          <p:spPr>
            <a:xfrm flipH="1">
              <a:off x="318259"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extLst>
            </p:cNvPr>
            <p:cNvCxnSpPr>
              <a:cxnSpLocks/>
            </p:cNvCxnSpPr>
            <p:nvPr/>
          </p:nvCxnSpPr>
          <p:spPr>
            <a:xfrm flipH="1">
              <a:off x="311892" y="4748259"/>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extLst>
            </p:cNvPr>
            <p:cNvCxnSpPr>
              <a:cxnSpLocks/>
            </p:cNvCxnSpPr>
            <p:nvPr/>
          </p:nvCxnSpPr>
          <p:spPr>
            <a:xfrm flipH="1">
              <a:off x="324627" y="474349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extLst>
            </p:cNvPr>
            <p:cNvCxnSpPr>
              <a:cxnSpLocks/>
            </p:cNvCxnSpPr>
            <p:nvPr/>
          </p:nvCxnSpPr>
          <p:spPr>
            <a:xfrm flipH="1">
              <a:off x="302340" y="474508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extLst>
            </p:cNvPr>
            <p:cNvCxnSpPr>
              <a:cxnSpLocks/>
            </p:cNvCxnSpPr>
            <p:nvPr/>
          </p:nvCxnSpPr>
          <p:spPr>
            <a:xfrm flipH="1">
              <a:off x="291197" y="474032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extLst>
            </p:cNvPr>
            <p:cNvCxnSpPr>
              <a:cxnSpLocks/>
            </p:cNvCxnSpPr>
            <p:nvPr/>
          </p:nvCxnSpPr>
          <p:spPr>
            <a:xfrm flipH="1">
              <a:off x="280053" y="4748259"/>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extLst>
            </p:cNvPr>
            <p:cNvSpPr/>
            <p:nvPr/>
          </p:nvSpPr>
          <p:spPr>
            <a:xfrm>
              <a:off x="-19230" y="4748259"/>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988" name="Дуга 987">
              <a:extLst>
                <a:ext uri="{FF2B5EF4-FFF2-40B4-BE49-F238E27FC236}"/>
              </a:extLst>
            </p:cNvPr>
            <p:cNvSpPr/>
            <p:nvPr/>
          </p:nvSpPr>
          <p:spPr>
            <a:xfrm>
              <a:off x="-22414" y="4794303"/>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989" name="Прямоугольник 988">
              <a:extLst>
                <a:ext uri="{FF2B5EF4-FFF2-40B4-BE49-F238E27FC236}"/>
              </a:extLst>
            </p:cNvPr>
            <p:cNvSpPr/>
            <p:nvPr/>
          </p:nvSpPr>
          <p:spPr>
            <a:xfrm>
              <a:off x="89021" y="4814945"/>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990" name="Прямоугольник 989">
              <a:extLst>
                <a:ext uri="{FF2B5EF4-FFF2-40B4-BE49-F238E27FC236}"/>
              </a:extLst>
            </p:cNvPr>
            <p:cNvSpPr/>
            <p:nvPr/>
          </p:nvSpPr>
          <p:spPr>
            <a:xfrm>
              <a:off x="273685" y="4905446"/>
              <a:ext cx="120987" cy="100029"/>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991" name="Прямая соединительная линия 990">
              <a:extLst>
                <a:ext uri="{FF2B5EF4-FFF2-40B4-BE49-F238E27FC236}"/>
              </a:extLst>
            </p:cNvPr>
            <p:cNvCxnSpPr>
              <a:cxnSpLocks/>
            </p:cNvCxnSpPr>
            <p:nvPr/>
          </p:nvCxnSpPr>
          <p:spPr>
            <a:xfrm flipH="1">
              <a:off x="340546"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extLst>
            </p:cNvPr>
            <p:cNvCxnSpPr>
              <a:cxnSpLocks/>
            </p:cNvCxnSpPr>
            <p:nvPr/>
          </p:nvCxnSpPr>
          <p:spPr>
            <a:xfrm flipH="1">
              <a:off x="334179" y="49086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extLst>
            </p:cNvPr>
            <p:cNvCxnSpPr>
              <a:cxnSpLocks/>
            </p:cNvCxnSpPr>
            <p:nvPr/>
          </p:nvCxnSpPr>
          <p:spPr>
            <a:xfrm flipH="1">
              <a:off x="318259"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extLst>
            </p:cNvPr>
            <p:cNvCxnSpPr>
              <a:cxnSpLocks/>
            </p:cNvCxnSpPr>
            <p:nvPr/>
          </p:nvCxnSpPr>
          <p:spPr>
            <a:xfrm flipH="1">
              <a:off x="311892" y="49117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extLst>
            </p:cNvPr>
            <p:cNvCxnSpPr>
              <a:cxnSpLocks/>
            </p:cNvCxnSpPr>
            <p:nvPr/>
          </p:nvCxnSpPr>
          <p:spPr>
            <a:xfrm flipH="1">
              <a:off x="324627" y="4908621"/>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extLst>
            </p:cNvPr>
            <p:cNvCxnSpPr>
              <a:cxnSpLocks/>
            </p:cNvCxnSpPr>
            <p:nvPr/>
          </p:nvCxnSpPr>
          <p:spPr>
            <a:xfrm flipH="1">
              <a:off x="302340" y="49086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extLst>
            </p:cNvPr>
            <p:cNvCxnSpPr>
              <a:cxnSpLocks/>
            </p:cNvCxnSpPr>
            <p:nvPr/>
          </p:nvCxnSpPr>
          <p:spPr>
            <a:xfrm flipH="1">
              <a:off x="291197" y="4905446"/>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extLst>
            </p:cNvPr>
            <p:cNvCxnSpPr>
              <a:cxnSpLocks/>
            </p:cNvCxnSpPr>
            <p:nvPr/>
          </p:nvCxnSpPr>
          <p:spPr>
            <a:xfrm flipH="1">
              <a:off x="280053" y="49117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extLst>
            </p:cNvPr>
            <p:cNvSpPr/>
            <p:nvPr/>
          </p:nvSpPr>
          <p:spPr>
            <a:xfrm>
              <a:off x="-19230" y="4911797"/>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00" name="Дуга 999">
              <a:extLst>
                <a:ext uri="{FF2B5EF4-FFF2-40B4-BE49-F238E27FC236}"/>
              </a:extLst>
            </p:cNvPr>
            <p:cNvSpPr/>
            <p:nvPr/>
          </p:nvSpPr>
          <p:spPr>
            <a:xfrm>
              <a:off x="-22414" y="4956254"/>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01" name="Прямоугольник 1000">
              <a:extLst>
                <a:ext uri="{FF2B5EF4-FFF2-40B4-BE49-F238E27FC236}"/>
              </a:extLst>
            </p:cNvPr>
            <p:cNvSpPr/>
            <p:nvPr/>
          </p:nvSpPr>
          <p:spPr>
            <a:xfrm>
              <a:off x="89021" y="4978483"/>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02" name="Прямоугольник 1001">
              <a:extLst>
                <a:ext uri="{FF2B5EF4-FFF2-40B4-BE49-F238E27FC236}"/>
              </a:extLst>
            </p:cNvPr>
            <p:cNvSpPr/>
            <p:nvPr/>
          </p:nvSpPr>
          <p:spPr>
            <a:xfrm>
              <a:off x="273685" y="5061046"/>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03" name="Прямая соединительная линия 1002">
              <a:extLst>
                <a:ext uri="{FF2B5EF4-FFF2-40B4-BE49-F238E27FC236}"/>
              </a:extLst>
            </p:cNvPr>
            <p:cNvCxnSpPr>
              <a:cxnSpLocks/>
            </p:cNvCxnSpPr>
            <p:nvPr/>
          </p:nvCxnSpPr>
          <p:spPr>
            <a:xfrm flipH="1">
              <a:off x="340546"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extLst>
            </p:cNvPr>
            <p:cNvCxnSpPr>
              <a:cxnSpLocks/>
            </p:cNvCxnSpPr>
            <p:nvPr/>
          </p:nvCxnSpPr>
          <p:spPr>
            <a:xfrm flipH="1">
              <a:off x="334179" y="506422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extLst>
            </p:cNvPr>
            <p:cNvCxnSpPr>
              <a:cxnSpLocks/>
            </p:cNvCxnSpPr>
            <p:nvPr/>
          </p:nvCxnSpPr>
          <p:spPr>
            <a:xfrm flipH="1">
              <a:off x="318259"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extLst>
            </p:cNvPr>
            <p:cNvCxnSpPr>
              <a:cxnSpLocks/>
            </p:cNvCxnSpPr>
            <p:nvPr/>
          </p:nvCxnSpPr>
          <p:spPr>
            <a:xfrm flipH="1">
              <a:off x="311892" y="50673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extLst>
            </p:cNvPr>
            <p:cNvCxnSpPr>
              <a:cxnSpLocks/>
            </p:cNvCxnSpPr>
            <p:nvPr/>
          </p:nvCxnSpPr>
          <p:spPr>
            <a:xfrm flipH="1">
              <a:off x="324627" y="5062634"/>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extLst>
            </p:cNvPr>
            <p:cNvCxnSpPr>
              <a:cxnSpLocks/>
            </p:cNvCxnSpPr>
            <p:nvPr/>
          </p:nvCxnSpPr>
          <p:spPr>
            <a:xfrm flipH="1">
              <a:off x="302340" y="506422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extLst>
            </p:cNvPr>
            <p:cNvCxnSpPr>
              <a:cxnSpLocks/>
            </p:cNvCxnSpPr>
            <p:nvPr/>
          </p:nvCxnSpPr>
          <p:spPr>
            <a:xfrm flipH="1">
              <a:off x="291197" y="5059458"/>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extLst>
            </p:cNvPr>
            <p:cNvCxnSpPr>
              <a:cxnSpLocks/>
            </p:cNvCxnSpPr>
            <p:nvPr/>
          </p:nvCxnSpPr>
          <p:spPr>
            <a:xfrm flipH="1">
              <a:off x="280053" y="50673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extLst>
            </p:cNvPr>
            <p:cNvSpPr/>
            <p:nvPr/>
          </p:nvSpPr>
          <p:spPr>
            <a:xfrm>
              <a:off x="-19230" y="5062634"/>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12" name="Дуга 1011">
              <a:extLst>
                <a:ext uri="{FF2B5EF4-FFF2-40B4-BE49-F238E27FC236}"/>
              </a:extLst>
            </p:cNvPr>
            <p:cNvSpPr/>
            <p:nvPr/>
          </p:nvSpPr>
          <p:spPr>
            <a:xfrm>
              <a:off x="-22414" y="5110266"/>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13" name="Прямоугольник 1012">
              <a:extLst>
                <a:ext uri="{FF2B5EF4-FFF2-40B4-BE49-F238E27FC236}"/>
              </a:extLst>
            </p:cNvPr>
            <p:cNvSpPr/>
            <p:nvPr/>
          </p:nvSpPr>
          <p:spPr>
            <a:xfrm>
              <a:off x="89021" y="5134082"/>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14" name="Прямоугольник 1013">
              <a:extLst>
                <a:ext uri="{FF2B5EF4-FFF2-40B4-BE49-F238E27FC236}"/>
              </a:extLst>
            </p:cNvPr>
            <p:cNvSpPr/>
            <p:nvPr/>
          </p:nvSpPr>
          <p:spPr>
            <a:xfrm>
              <a:off x="273685" y="5224584"/>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16" name="Прямая соединительная линия 1015">
              <a:extLst>
                <a:ext uri="{FF2B5EF4-FFF2-40B4-BE49-F238E27FC236}"/>
              </a:extLst>
            </p:cNvPr>
            <p:cNvCxnSpPr>
              <a:cxnSpLocks/>
            </p:cNvCxnSpPr>
            <p:nvPr/>
          </p:nvCxnSpPr>
          <p:spPr>
            <a:xfrm flipH="1">
              <a:off x="340546"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extLst>
            </p:cNvPr>
            <p:cNvCxnSpPr>
              <a:cxnSpLocks/>
            </p:cNvCxnSpPr>
            <p:nvPr/>
          </p:nvCxnSpPr>
          <p:spPr>
            <a:xfrm flipH="1">
              <a:off x="334179" y="52277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extLst>
            </p:cNvPr>
            <p:cNvCxnSpPr>
              <a:cxnSpLocks/>
            </p:cNvCxnSpPr>
            <p:nvPr/>
          </p:nvCxnSpPr>
          <p:spPr>
            <a:xfrm flipH="1">
              <a:off x="318259"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extLst>
            </p:cNvPr>
            <p:cNvCxnSpPr>
              <a:cxnSpLocks/>
            </p:cNvCxnSpPr>
            <p:nvPr/>
          </p:nvCxnSpPr>
          <p:spPr>
            <a:xfrm flipH="1">
              <a:off x="311892" y="52309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extLst>
            </p:cNvPr>
            <p:cNvCxnSpPr>
              <a:cxnSpLocks/>
            </p:cNvCxnSpPr>
            <p:nvPr/>
          </p:nvCxnSpPr>
          <p:spPr>
            <a:xfrm flipH="1">
              <a:off x="324627" y="5226172"/>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extLst>
            </p:cNvPr>
            <p:cNvCxnSpPr>
              <a:cxnSpLocks/>
            </p:cNvCxnSpPr>
            <p:nvPr/>
          </p:nvCxnSpPr>
          <p:spPr>
            <a:xfrm flipH="1">
              <a:off x="302340" y="52277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extLst>
            </p:cNvPr>
            <p:cNvCxnSpPr>
              <a:cxnSpLocks/>
            </p:cNvCxnSpPr>
            <p:nvPr/>
          </p:nvCxnSpPr>
          <p:spPr>
            <a:xfrm flipH="1">
              <a:off x="291197" y="52229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extLst>
            </p:cNvPr>
            <p:cNvCxnSpPr>
              <a:cxnSpLocks/>
            </p:cNvCxnSpPr>
            <p:nvPr/>
          </p:nvCxnSpPr>
          <p:spPr>
            <a:xfrm flipH="1">
              <a:off x="280053" y="52309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extLst>
            </p:cNvPr>
            <p:cNvSpPr/>
            <p:nvPr/>
          </p:nvSpPr>
          <p:spPr>
            <a:xfrm>
              <a:off x="-19230" y="5230935"/>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25" name="Дуга 1024">
              <a:extLst>
                <a:ext uri="{FF2B5EF4-FFF2-40B4-BE49-F238E27FC236}"/>
              </a:extLst>
            </p:cNvPr>
            <p:cNvSpPr/>
            <p:nvPr/>
          </p:nvSpPr>
          <p:spPr>
            <a:xfrm>
              <a:off x="-22414" y="52769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26" name="Прямоугольник 1025">
              <a:extLst>
                <a:ext uri="{FF2B5EF4-FFF2-40B4-BE49-F238E27FC236}"/>
              </a:extLst>
            </p:cNvPr>
            <p:cNvSpPr/>
            <p:nvPr/>
          </p:nvSpPr>
          <p:spPr>
            <a:xfrm>
              <a:off x="89021" y="52976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27" name="Прямоугольник 1026">
              <a:extLst>
                <a:ext uri="{FF2B5EF4-FFF2-40B4-BE49-F238E27FC236}"/>
              </a:extLst>
            </p:cNvPr>
            <p:cNvSpPr/>
            <p:nvPr/>
          </p:nvSpPr>
          <p:spPr>
            <a:xfrm>
              <a:off x="273685" y="5380184"/>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28" name="Прямая соединительная линия 1027">
              <a:extLst>
                <a:ext uri="{FF2B5EF4-FFF2-40B4-BE49-F238E27FC236}"/>
              </a:extLst>
            </p:cNvPr>
            <p:cNvCxnSpPr>
              <a:cxnSpLocks/>
            </p:cNvCxnSpPr>
            <p:nvPr/>
          </p:nvCxnSpPr>
          <p:spPr>
            <a:xfrm flipH="1">
              <a:off x="340546"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extLst>
            </p:cNvPr>
            <p:cNvCxnSpPr>
              <a:cxnSpLocks/>
            </p:cNvCxnSpPr>
            <p:nvPr/>
          </p:nvCxnSpPr>
          <p:spPr>
            <a:xfrm flipH="1">
              <a:off x="334179" y="5383360"/>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extLst>
            </p:cNvPr>
            <p:cNvCxnSpPr>
              <a:cxnSpLocks/>
            </p:cNvCxnSpPr>
            <p:nvPr/>
          </p:nvCxnSpPr>
          <p:spPr>
            <a:xfrm flipH="1">
              <a:off x="318259"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extLst>
            </p:cNvPr>
            <p:cNvCxnSpPr>
              <a:cxnSpLocks/>
            </p:cNvCxnSpPr>
            <p:nvPr/>
          </p:nvCxnSpPr>
          <p:spPr>
            <a:xfrm flipH="1">
              <a:off x="311892" y="53865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extLst>
            </p:cNvPr>
            <p:cNvCxnSpPr>
              <a:cxnSpLocks/>
            </p:cNvCxnSpPr>
            <p:nvPr/>
          </p:nvCxnSpPr>
          <p:spPr>
            <a:xfrm flipH="1">
              <a:off x="324627" y="538177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extLst>
            </p:cNvPr>
            <p:cNvCxnSpPr>
              <a:cxnSpLocks/>
            </p:cNvCxnSpPr>
            <p:nvPr/>
          </p:nvCxnSpPr>
          <p:spPr>
            <a:xfrm flipH="1">
              <a:off x="302340" y="538336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extLst>
            </p:cNvPr>
            <p:cNvCxnSpPr>
              <a:cxnSpLocks/>
            </p:cNvCxnSpPr>
            <p:nvPr/>
          </p:nvCxnSpPr>
          <p:spPr>
            <a:xfrm flipH="1">
              <a:off x="291197" y="537859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extLst>
            </p:cNvPr>
            <p:cNvCxnSpPr>
              <a:cxnSpLocks/>
            </p:cNvCxnSpPr>
            <p:nvPr/>
          </p:nvCxnSpPr>
          <p:spPr>
            <a:xfrm flipH="1">
              <a:off x="280053" y="5386535"/>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extLst>
            </p:cNvPr>
            <p:cNvSpPr/>
            <p:nvPr/>
          </p:nvSpPr>
          <p:spPr>
            <a:xfrm>
              <a:off x="-19230" y="5388122"/>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37" name="Дуга 1036">
              <a:extLst>
                <a:ext uri="{FF2B5EF4-FFF2-40B4-BE49-F238E27FC236}"/>
              </a:extLst>
            </p:cNvPr>
            <p:cNvSpPr/>
            <p:nvPr/>
          </p:nvSpPr>
          <p:spPr>
            <a:xfrm>
              <a:off x="-22414" y="5432579"/>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38" name="Прямоугольник 1037">
              <a:extLst>
                <a:ext uri="{FF2B5EF4-FFF2-40B4-BE49-F238E27FC236}"/>
              </a:extLst>
            </p:cNvPr>
            <p:cNvSpPr/>
            <p:nvPr/>
          </p:nvSpPr>
          <p:spPr>
            <a:xfrm>
              <a:off x="89021" y="5453221"/>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39" name="Прямоугольник 1038">
              <a:extLst>
                <a:ext uri="{FF2B5EF4-FFF2-40B4-BE49-F238E27FC236}"/>
              </a:extLst>
            </p:cNvPr>
            <p:cNvSpPr/>
            <p:nvPr/>
          </p:nvSpPr>
          <p:spPr>
            <a:xfrm>
              <a:off x="273685" y="5543722"/>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40" name="Прямоугольник 1039">
              <a:extLst>
                <a:ext uri="{FF2B5EF4-FFF2-40B4-BE49-F238E27FC236}"/>
              </a:extLst>
            </p:cNvPr>
            <p:cNvSpPr/>
            <p:nvPr/>
          </p:nvSpPr>
          <p:spPr>
            <a:xfrm>
              <a:off x="273685" y="5688208"/>
              <a:ext cx="120987" cy="100028"/>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41" name="Прямая соединительная линия 1040">
              <a:extLst>
                <a:ext uri="{FF2B5EF4-FFF2-40B4-BE49-F238E27FC236}"/>
              </a:extLst>
            </p:cNvPr>
            <p:cNvCxnSpPr>
              <a:cxnSpLocks/>
            </p:cNvCxnSpPr>
            <p:nvPr/>
          </p:nvCxnSpPr>
          <p:spPr>
            <a:xfrm flipH="1">
              <a:off x="340546"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extLst>
            </p:cNvPr>
            <p:cNvCxnSpPr>
              <a:cxnSpLocks/>
            </p:cNvCxnSpPr>
            <p:nvPr/>
          </p:nvCxnSpPr>
          <p:spPr>
            <a:xfrm flipH="1">
              <a:off x="334179" y="5546897"/>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extLst>
            </p:cNvPr>
            <p:cNvCxnSpPr>
              <a:cxnSpLocks/>
            </p:cNvCxnSpPr>
            <p:nvPr/>
          </p:nvCxnSpPr>
          <p:spPr>
            <a:xfrm flipH="1">
              <a:off x="318259"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extLst>
            </p:cNvPr>
            <p:cNvCxnSpPr>
              <a:cxnSpLocks/>
            </p:cNvCxnSpPr>
            <p:nvPr/>
          </p:nvCxnSpPr>
          <p:spPr>
            <a:xfrm flipH="1">
              <a:off x="311892" y="5550073"/>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extLst>
            </p:cNvPr>
            <p:cNvCxnSpPr>
              <a:cxnSpLocks/>
            </p:cNvCxnSpPr>
            <p:nvPr/>
          </p:nvCxnSpPr>
          <p:spPr>
            <a:xfrm flipH="1">
              <a:off x="324627" y="55453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extLst>
            </p:cNvPr>
            <p:cNvCxnSpPr>
              <a:cxnSpLocks/>
            </p:cNvCxnSpPr>
            <p:nvPr/>
          </p:nvCxnSpPr>
          <p:spPr>
            <a:xfrm flipH="1">
              <a:off x="302340" y="5546897"/>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extLst>
            </p:cNvPr>
            <p:cNvCxnSpPr>
              <a:cxnSpLocks/>
            </p:cNvCxnSpPr>
            <p:nvPr/>
          </p:nvCxnSpPr>
          <p:spPr>
            <a:xfrm flipH="1">
              <a:off x="291197" y="5542135"/>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extLst>
            </p:cNvPr>
            <p:cNvSpPr/>
            <p:nvPr/>
          </p:nvSpPr>
          <p:spPr>
            <a:xfrm>
              <a:off x="-19230" y="5553248"/>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49" name="Дуга 1048">
              <a:extLst>
                <a:ext uri="{FF2B5EF4-FFF2-40B4-BE49-F238E27FC236}"/>
              </a:extLst>
            </p:cNvPr>
            <p:cNvSpPr/>
            <p:nvPr/>
          </p:nvSpPr>
          <p:spPr>
            <a:xfrm>
              <a:off x="-22414" y="5596118"/>
              <a:ext cx="391615" cy="46044"/>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50" name="Прямоугольник 1049">
              <a:extLst>
                <a:ext uri="{FF2B5EF4-FFF2-40B4-BE49-F238E27FC236}"/>
              </a:extLst>
            </p:cNvPr>
            <p:cNvSpPr/>
            <p:nvPr/>
          </p:nvSpPr>
          <p:spPr>
            <a:xfrm>
              <a:off x="89021" y="5616758"/>
              <a:ext cx="114619" cy="46045"/>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51" name="Прямоугольник 1050">
              <a:extLst>
                <a:ext uri="{FF2B5EF4-FFF2-40B4-BE49-F238E27FC236}"/>
              </a:extLst>
            </p:cNvPr>
            <p:cNvSpPr/>
            <p:nvPr/>
          </p:nvSpPr>
          <p:spPr>
            <a:xfrm>
              <a:off x="273685" y="5699321"/>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52" name="Прямая соединительная линия 1051">
              <a:extLst>
                <a:ext uri="{FF2B5EF4-FFF2-40B4-BE49-F238E27FC236}"/>
              </a:extLst>
            </p:cNvPr>
            <p:cNvCxnSpPr>
              <a:cxnSpLocks/>
            </p:cNvCxnSpPr>
            <p:nvPr/>
          </p:nvCxnSpPr>
          <p:spPr>
            <a:xfrm flipH="1">
              <a:off x="340546"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extLst>
            </p:cNvPr>
            <p:cNvCxnSpPr>
              <a:cxnSpLocks/>
            </p:cNvCxnSpPr>
            <p:nvPr/>
          </p:nvCxnSpPr>
          <p:spPr>
            <a:xfrm flipH="1">
              <a:off x="334179" y="5702497"/>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extLst>
            </p:cNvPr>
            <p:cNvCxnSpPr>
              <a:cxnSpLocks/>
            </p:cNvCxnSpPr>
            <p:nvPr/>
          </p:nvCxnSpPr>
          <p:spPr>
            <a:xfrm flipH="1">
              <a:off x="318259"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extLst>
            </p:cNvPr>
            <p:cNvCxnSpPr>
              <a:cxnSpLocks/>
            </p:cNvCxnSpPr>
            <p:nvPr/>
          </p:nvCxnSpPr>
          <p:spPr>
            <a:xfrm flipH="1">
              <a:off x="311892" y="57056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extLst>
            </p:cNvPr>
            <p:cNvCxnSpPr>
              <a:cxnSpLocks/>
            </p:cNvCxnSpPr>
            <p:nvPr/>
          </p:nvCxnSpPr>
          <p:spPr>
            <a:xfrm flipH="1">
              <a:off x="324627" y="5700910"/>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extLst>
            </p:cNvPr>
            <p:cNvCxnSpPr>
              <a:cxnSpLocks/>
            </p:cNvCxnSpPr>
            <p:nvPr/>
          </p:nvCxnSpPr>
          <p:spPr>
            <a:xfrm flipH="1">
              <a:off x="302340" y="570249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extLst>
            </p:cNvPr>
            <p:cNvCxnSpPr>
              <a:cxnSpLocks/>
            </p:cNvCxnSpPr>
            <p:nvPr/>
          </p:nvCxnSpPr>
          <p:spPr>
            <a:xfrm flipH="1">
              <a:off x="291197" y="5697734"/>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extLst>
            </p:cNvPr>
            <p:cNvSpPr/>
            <p:nvPr/>
          </p:nvSpPr>
          <p:spPr>
            <a:xfrm>
              <a:off x="-19230" y="5704085"/>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60" name="Дуга 1059">
              <a:extLst>
                <a:ext uri="{FF2B5EF4-FFF2-40B4-BE49-F238E27FC236}"/>
              </a:extLst>
            </p:cNvPr>
            <p:cNvSpPr/>
            <p:nvPr/>
          </p:nvSpPr>
          <p:spPr>
            <a:xfrm>
              <a:off x="-22414" y="5751718"/>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61" name="Прямоугольник 1060">
              <a:extLst>
                <a:ext uri="{FF2B5EF4-FFF2-40B4-BE49-F238E27FC236}"/>
              </a:extLst>
            </p:cNvPr>
            <p:cNvSpPr/>
            <p:nvPr/>
          </p:nvSpPr>
          <p:spPr>
            <a:xfrm>
              <a:off x="89021" y="5772358"/>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62" name="Прямоугольник 1061">
              <a:extLst>
                <a:ext uri="{FF2B5EF4-FFF2-40B4-BE49-F238E27FC236}"/>
              </a:extLst>
            </p:cNvPr>
            <p:cNvSpPr/>
            <p:nvPr/>
          </p:nvSpPr>
          <p:spPr>
            <a:xfrm>
              <a:off x="273685" y="58628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63" name="Прямая соединительная линия 1062">
              <a:extLst>
                <a:ext uri="{FF2B5EF4-FFF2-40B4-BE49-F238E27FC236}"/>
              </a:extLst>
            </p:cNvPr>
            <p:cNvCxnSpPr>
              <a:cxnSpLocks/>
            </p:cNvCxnSpPr>
            <p:nvPr/>
          </p:nvCxnSpPr>
          <p:spPr>
            <a:xfrm flipH="1">
              <a:off x="340546"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extLst>
            </p:cNvPr>
            <p:cNvCxnSpPr>
              <a:cxnSpLocks/>
            </p:cNvCxnSpPr>
            <p:nvPr/>
          </p:nvCxnSpPr>
          <p:spPr>
            <a:xfrm flipH="1">
              <a:off x="334179" y="5866036"/>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extLst>
            </p:cNvPr>
            <p:cNvCxnSpPr>
              <a:cxnSpLocks/>
            </p:cNvCxnSpPr>
            <p:nvPr/>
          </p:nvCxnSpPr>
          <p:spPr>
            <a:xfrm flipH="1">
              <a:off x="318259"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extLst>
            </p:cNvPr>
            <p:cNvCxnSpPr>
              <a:cxnSpLocks/>
            </p:cNvCxnSpPr>
            <p:nvPr/>
          </p:nvCxnSpPr>
          <p:spPr>
            <a:xfrm flipH="1">
              <a:off x="311892" y="58692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extLst>
            </p:cNvPr>
            <p:cNvCxnSpPr>
              <a:cxnSpLocks/>
            </p:cNvCxnSpPr>
            <p:nvPr/>
          </p:nvCxnSpPr>
          <p:spPr>
            <a:xfrm flipH="1">
              <a:off x="324627" y="5864448"/>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extLst>
            </p:cNvPr>
            <p:cNvCxnSpPr>
              <a:cxnSpLocks/>
            </p:cNvCxnSpPr>
            <p:nvPr/>
          </p:nvCxnSpPr>
          <p:spPr>
            <a:xfrm flipH="1">
              <a:off x="302340" y="586603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extLst>
            </p:cNvPr>
            <p:cNvCxnSpPr>
              <a:cxnSpLocks/>
            </p:cNvCxnSpPr>
            <p:nvPr/>
          </p:nvCxnSpPr>
          <p:spPr>
            <a:xfrm flipH="1">
              <a:off x="291197" y="5861272"/>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extLst>
            </p:cNvPr>
            <p:cNvSpPr/>
            <p:nvPr/>
          </p:nvSpPr>
          <p:spPr>
            <a:xfrm>
              <a:off x="-19230" y="58676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71" name="Дуга 1070">
              <a:extLst>
                <a:ext uri="{FF2B5EF4-FFF2-40B4-BE49-F238E27FC236}"/>
              </a:extLst>
            </p:cNvPr>
            <p:cNvSpPr/>
            <p:nvPr/>
          </p:nvSpPr>
          <p:spPr>
            <a:xfrm>
              <a:off x="-22414" y="59120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72" name="Прямоугольник 1071">
              <a:extLst>
                <a:ext uri="{FF2B5EF4-FFF2-40B4-BE49-F238E27FC236}"/>
              </a:extLst>
            </p:cNvPr>
            <p:cNvSpPr/>
            <p:nvPr/>
          </p:nvSpPr>
          <p:spPr>
            <a:xfrm>
              <a:off x="89021" y="5935897"/>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73" name="Прямоугольник 1072">
              <a:extLst>
                <a:ext uri="{FF2B5EF4-FFF2-40B4-BE49-F238E27FC236}"/>
              </a:extLst>
            </p:cNvPr>
            <p:cNvSpPr/>
            <p:nvPr/>
          </p:nvSpPr>
          <p:spPr>
            <a:xfrm>
              <a:off x="273685" y="6018460"/>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74" name="Прямая соединительная линия 1073">
              <a:extLst>
                <a:ext uri="{FF2B5EF4-FFF2-40B4-BE49-F238E27FC236}"/>
              </a:extLst>
            </p:cNvPr>
            <p:cNvCxnSpPr>
              <a:cxnSpLocks/>
            </p:cNvCxnSpPr>
            <p:nvPr/>
          </p:nvCxnSpPr>
          <p:spPr>
            <a:xfrm flipH="1">
              <a:off x="340546"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extLst>
            </p:cNvPr>
            <p:cNvCxnSpPr>
              <a:cxnSpLocks/>
            </p:cNvCxnSpPr>
            <p:nvPr/>
          </p:nvCxnSpPr>
          <p:spPr>
            <a:xfrm flipH="1">
              <a:off x="334179" y="6021635"/>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extLst>
            </p:cNvPr>
            <p:cNvCxnSpPr>
              <a:cxnSpLocks/>
            </p:cNvCxnSpPr>
            <p:nvPr/>
          </p:nvCxnSpPr>
          <p:spPr>
            <a:xfrm flipH="1">
              <a:off x="318259"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extLst>
            </p:cNvPr>
            <p:cNvCxnSpPr>
              <a:cxnSpLocks/>
            </p:cNvCxnSpPr>
            <p:nvPr/>
          </p:nvCxnSpPr>
          <p:spPr>
            <a:xfrm flipH="1">
              <a:off x="311892" y="6024811"/>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extLst>
            </p:cNvPr>
            <p:cNvCxnSpPr>
              <a:cxnSpLocks/>
            </p:cNvCxnSpPr>
            <p:nvPr/>
          </p:nvCxnSpPr>
          <p:spPr>
            <a:xfrm flipH="1">
              <a:off x="324627" y="6020047"/>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extLst>
            </p:cNvPr>
            <p:cNvCxnSpPr>
              <a:cxnSpLocks/>
            </p:cNvCxnSpPr>
            <p:nvPr/>
          </p:nvCxnSpPr>
          <p:spPr>
            <a:xfrm flipH="1">
              <a:off x="302340" y="6021635"/>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extLst>
            </p:cNvPr>
            <p:cNvCxnSpPr>
              <a:cxnSpLocks/>
            </p:cNvCxnSpPr>
            <p:nvPr/>
          </p:nvCxnSpPr>
          <p:spPr>
            <a:xfrm flipH="1">
              <a:off x="291197" y="6016872"/>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extLst>
            </p:cNvPr>
            <p:cNvCxnSpPr>
              <a:cxnSpLocks/>
            </p:cNvCxnSpPr>
            <p:nvPr/>
          </p:nvCxnSpPr>
          <p:spPr>
            <a:xfrm flipH="1">
              <a:off x="280053" y="6024811"/>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extLst>
            </p:cNvPr>
            <p:cNvSpPr/>
            <p:nvPr/>
          </p:nvSpPr>
          <p:spPr>
            <a:xfrm>
              <a:off x="-19230" y="6023223"/>
              <a:ext cx="390024" cy="46045"/>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83" name="Дуга 1082">
              <a:extLst>
                <a:ext uri="{FF2B5EF4-FFF2-40B4-BE49-F238E27FC236}"/>
              </a:extLst>
            </p:cNvPr>
            <p:cNvSpPr/>
            <p:nvPr/>
          </p:nvSpPr>
          <p:spPr>
            <a:xfrm>
              <a:off x="-22414" y="6067680"/>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84" name="Прямоугольник 1083">
              <a:extLst>
                <a:ext uri="{FF2B5EF4-FFF2-40B4-BE49-F238E27FC236}"/>
              </a:extLst>
            </p:cNvPr>
            <p:cNvSpPr/>
            <p:nvPr/>
          </p:nvSpPr>
          <p:spPr>
            <a:xfrm>
              <a:off x="92205" y="6085146"/>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5" name="Прямая соединительная линия 1084">
              <a:extLst>
                <a:ext uri="{FF2B5EF4-FFF2-40B4-BE49-F238E27FC236}"/>
              </a:extLst>
            </p:cNvPr>
            <p:cNvCxnSpPr>
              <a:cxnSpLocks/>
            </p:cNvCxnSpPr>
            <p:nvPr/>
          </p:nvCxnSpPr>
          <p:spPr>
            <a:xfrm flipH="1">
              <a:off x="340546"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extLst>
            </p:cNvPr>
            <p:cNvSpPr/>
            <p:nvPr/>
          </p:nvSpPr>
          <p:spPr>
            <a:xfrm>
              <a:off x="273685" y="6181998"/>
              <a:ext cx="120987" cy="98441"/>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87" name="Прямая соединительная линия 1086">
              <a:extLst>
                <a:ext uri="{FF2B5EF4-FFF2-40B4-BE49-F238E27FC236}"/>
              </a:extLst>
            </p:cNvPr>
            <p:cNvCxnSpPr>
              <a:cxnSpLocks/>
            </p:cNvCxnSpPr>
            <p:nvPr/>
          </p:nvCxnSpPr>
          <p:spPr>
            <a:xfrm flipH="1">
              <a:off x="334179" y="6185173"/>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extLst>
            </p:cNvPr>
            <p:cNvCxnSpPr>
              <a:cxnSpLocks/>
            </p:cNvCxnSpPr>
            <p:nvPr/>
          </p:nvCxnSpPr>
          <p:spPr>
            <a:xfrm flipH="1">
              <a:off x="318259"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extLst>
            </p:cNvPr>
            <p:cNvCxnSpPr>
              <a:cxnSpLocks/>
            </p:cNvCxnSpPr>
            <p:nvPr/>
          </p:nvCxnSpPr>
          <p:spPr>
            <a:xfrm flipH="1">
              <a:off x="311892" y="6188349"/>
              <a:ext cx="0"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extLst>
            </p:cNvPr>
            <p:cNvCxnSpPr>
              <a:cxnSpLocks/>
            </p:cNvCxnSpPr>
            <p:nvPr/>
          </p:nvCxnSpPr>
          <p:spPr>
            <a:xfrm flipH="1">
              <a:off x="324627" y="61835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extLst>
            </p:cNvPr>
            <p:cNvCxnSpPr>
              <a:cxnSpLocks/>
            </p:cNvCxnSpPr>
            <p:nvPr/>
          </p:nvCxnSpPr>
          <p:spPr>
            <a:xfrm flipH="1">
              <a:off x="302340" y="6185173"/>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extLst>
            </p:cNvPr>
            <p:cNvCxnSpPr>
              <a:cxnSpLocks/>
            </p:cNvCxnSpPr>
            <p:nvPr/>
          </p:nvCxnSpPr>
          <p:spPr>
            <a:xfrm flipH="1">
              <a:off x="291197" y="618041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extLst>
            </p:cNvPr>
            <p:cNvCxnSpPr>
              <a:cxnSpLocks/>
            </p:cNvCxnSpPr>
            <p:nvPr/>
          </p:nvCxnSpPr>
          <p:spPr>
            <a:xfrm flipH="1">
              <a:off x="280053" y="6188349"/>
              <a:ext cx="1592" cy="90502"/>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extLst>
            </p:cNvPr>
            <p:cNvSpPr/>
            <p:nvPr/>
          </p:nvSpPr>
          <p:spPr>
            <a:xfrm>
              <a:off x="-19230" y="6189937"/>
              <a:ext cx="390024" cy="44457"/>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095" name="Дуга 1094">
              <a:extLst>
                <a:ext uri="{FF2B5EF4-FFF2-40B4-BE49-F238E27FC236}"/>
              </a:extLst>
            </p:cNvPr>
            <p:cNvSpPr/>
            <p:nvPr/>
          </p:nvSpPr>
          <p:spPr>
            <a:xfrm>
              <a:off x="-22414" y="6234394"/>
              <a:ext cx="391615" cy="44457"/>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096" name="Прямоугольник 1095">
              <a:extLst>
                <a:ext uri="{FF2B5EF4-FFF2-40B4-BE49-F238E27FC236}"/>
              </a:extLst>
            </p:cNvPr>
            <p:cNvSpPr/>
            <p:nvPr/>
          </p:nvSpPr>
          <p:spPr>
            <a:xfrm>
              <a:off x="89021" y="6255034"/>
              <a:ext cx="114619" cy="44457"/>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sp>
          <p:nvSpPr>
            <p:cNvPr id="1097" name="Прямоугольник 1096">
              <a:extLst>
                <a:ext uri="{FF2B5EF4-FFF2-40B4-BE49-F238E27FC236}"/>
              </a:extLst>
            </p:cNvPr>
            <p:cNvSpPr/>
            <p:nvPr/>
          </p:nvSpPr>
          <p:spPr>
            <a:xfrm>
              <a:off x="273685" y="6336010"/>
              <a:ext cx="120987" cy="100028"/>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cxnSp>
          <p:nvCxnSpPr>
            <p:cNvPr id="1098" name="Прямая соединительная линия 1097">
              <a:extLst>
                <a:ext uri="{FF2B5EF4-FFF2-40B4-BE49-F238E27FC236}"/>
              </a:extLst>
            </p:cNvPr>
            <p:cNvCxnSpPr>
              <a:cxnSpLocks/>
            </p:cNvCxnSpPr>
            <p:nvPr/>
          </p:nvCxnSpPr>
          <p:spPr>
            <a:xfrm flipH="1">
              <a:off x="340546"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extLst>
            </p:cNvPr>
            <p:cNvCxnSpPr>
              <a:cxnSpLocks/>
            </p:cNvCxnSpPr>
            <p:nvPr/>
          </p:nvCxnSpPr>
          <p:spPr>
            <a:xfrm flipH="1">
              <a:off x="334179" y="6339186"/>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extLst>
            </p:cNvPr>
            <p:cNvCxnSpPr>
              <a:cxnSpLocks/>
            </p:cNvCxnSpPr>
            <p:nvPr/>
          </p:nvCxnSpPr>
          <p:spPr>
            <a:xfrm flipH="1">
              <a:off x="318259"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extLst>
            </p:cNvPr>
            <p:cNvCxnSpPr>
              <a:cxnSpLocks/>
            </p:cNvCxnSpPr>
            <p:nvPr/>
          </p:nvCxnSpPr>
          <p:spPr>
            <a:xfrm flipH="1">
              <a:off x="311892" y="6342361"/>
              <a:ext cx="0"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extLst>
            </p:cNvPr>
            <p:cNvCxnSpPr>
              <a:cxnSpLocks/>
            </p:cNvCxnSpPr>
            <p:nvPr/>
          </p:nvCxnSpPr>
          <p:spPr>
            <a:xfrm flipH="1">
              <a:off x="324627" y="6339186"/>
              <a:ext cx="1592"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extLst>
            </p:cNvPr>
            <p:cNvCxnSpPr>
              <a:cxnSpLocks/>
            </p:cNvCxnSpPr>
            <p:nvPr/>
          </p:nvCxnSpPr>
          <p:spPr>
            <a:xfrm flipH="1">
              <a:off x="302340" y="6339186"/>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extLst>
            </p:cNvPr>
            <p:cNvCxnSpPr>
              <a:cxnSpLocks/>
            </p:cNvCxnSpPr>
            <p:nvPr/>
          </p:nvCxnSpPr>
          <p:spPr>
            <a:xfrm flipH="1">
              <a:off x="291197" y="6336010"/>
              <a:ext cx="0" cy="90501"/>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extLst>
            </p:cNvPr>
            <p:cNvCxnSpPr>
              <a:cxnSpLocks/>
            </p:cNvCxnSpPr>
            <p:nvPr/>
          </p:nvCxnSpPr>
          <p:spPr>
            <a:xfrm flipH="1">
              <a:off x="280053" y="6342361"/>
              <a:ext cx="1592" cy="9209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extLst>
            </p:cNvPr>
            <p:cNvSpPr/>
            <p:nvPr/>
          </p:nvSpPr>
          <p:spPr>
            <a:xfrm>
              <a:off x="-19230" y="6342361"/>
              <a:ext cx="390024" cy="46044"/>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a:p>
          </p:txBody>
        </p:sp>
        <p:sp>
          <p:nvSpPr>
            <p:cNvPr id="1107" name="Дуга 1106">
              <a:extLst>
                <a:ext uri="{FF2B5EF4-FFF2-40B4-BE49-F238E27FC236}"/>
              </a:extLst>
            </p:cNvPr>
            <p:cNvSpPr/>
            <p:nvPr/>
          </p:nvSpPr>
          <p:spPr>
            <a:xfrm>
              <a:off x="-22414" y="6388405"/>
              <a:ext cx="391615" cy="46045"/>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x-none" b="1" dirty="0"/>
            </a:p>
          </p:txBody>
        </p:sp>
        <p:sp>
          <p:nvSpPr>
            <p:cNvPr id="1108" name="Прямоугольник 1107">
              <a:extLst>
                <a:ext uri="{FF2B5EF4-FFF2-40B4-BE49-F238E27FC236}"/>
              </a:extLst>
            </p:cNvPr>
            <p:cNvSpPr/>
            <p:nvPr/>
          </p:nvSpPr>
          <p:spPr>
            <a:xfrm>
              <a:off x="89021" y="6409047"/>
              <a:ext cx="114619" cy="46044"/>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x-none"/>
            </a:p>
          </p:txBody>
        </p:sp>
      </p:grpSp>
      <p:sp>
        <p:nvSpPr>
          <p:cNvPr id="22540" name="TextBox 612"/>
          <p:cNvSpPr txBox="1">
            <a:spLocks noChangeArrowheads="1"/>
          </p:cNvSpPr>
          <p:nvPr/>
        </p:nvSpPr>
        <p:spPr bwMode="auto">
          <a:xfrm>
            <a:off x="481013" y="1978025"/>
            <a:ext cx="1676400" cy="39052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МІСЦЕ СКОЄННЯ ЗЛОЧИНУ</a:t>
            </a:r>
            <a:endParaRPr lang="en-US" sz="1200" b="1">
              <a:solidFill>
                <a:srgbClr val="0C183B"/>
              </a:solidFill>
              <a:latin typeface="Calibri" pitchFamily="34" charset="0"/>
            </a:endParaRPr>
          </a:p>
        </p:txBody>
      </p:sp>
      <p:sp>
        <p:nvSpPr>
          <p:cNvPr id="22541" name="TextBox 617"/>
          <p:cNvSpPr txBox="1">
            <a:spLocks noChangeArrowheads="1"/>
          </p:cNvSpPr>
          <p:nvPr/>
        </p:nvSpPr>
        <p:spPr bwMode="auto">
          <a:xfrm>
            <a:off x="449263" y="2373313"/>
            <a:ext cx="2527300" cy="639762"/>
          </a:xfrm>
          <a:prstGeom prst="rect">
            <a:avLst/>
          </a:prstGeom>
          <a:noFill/>
          <a:ln w="9525">
            <a:noFill/>
            <a:miter lim="800000"/>
            <a:headEnd/>
            <a:tailEnd/>
          </a:ln>
        </p:spPr>
        <p:txBody>
          <a:bodyPr>
            <a:spAutoFit/>
          </a:bodyPr>
          <a:lstStyle/>
          <a:p>
            <a:r>
              <a:rPr lang="uk-UA" sz="1200">
                <a:solidFill>
                  <a:srgbClr val="595959"/>
                </a:solidFill>
                <a:latin typeface="Calibri" pitchFamily="34" charset="0"/>
              </a:rPr>
              <a:t>Центр міста. </a:t>
            </a:r>
          </a:p>
          <a:p>
            <a:endParaRPr lang="uk-UA" sz="1200">
              <a:solidFill>
                <a:srgbClr val="595959"/>
              </a:solidFill>
              <a:latin typeface="Calibri" pitchFamily="34" charset="0"/>
            </a:endParaRPr>
          </a:p>
          <a:p>
            <a:r>
              <a:rPr lang="uk-UA" sz="1200">
                <a:solidFill>
                  <a:srgbClr val="595959"/>
                </a:solidFill>
                <a:latin typeface="Calibri" pitchFamily="34" charset="0"/>
              </a:rPr>
              <a:t>Район комунального ринку</a:t>
            </a:r>
          </a:p>
        </p:txBody>
      </p:sp>
      <p:sp>
        <p:nvSpPr>
          <p:cNvPr id="22542" name="TextBox 621"/>
          <p:cNvSpPr txBox="1">
            <a:spLocks noChangeArrowheads="1"/>
          </p:cNvSpPr>
          <p:nvPr/>
        </p:nvSpPr>
        <p:spPr bwMode="auto">
          <a:xfrm>
            <a:off x="8023225" y="1565275"/>
            <a:ext cx="3597275" cy="2962275"/>
          </a:xfrm>
          <a:prstGeom prst="rect">
            <a:avLst/>
          </a:prstGeom>
          <a:noFill/>
          <a:ln w="9525">
            <a:noFill/>
            <a:miter lim="800000"/>
            <a:headEnd/>
            <a:tailEnd/>
          </a:ln>
        </p:spPr>
        <p:txBody>
          <a:bodyPr>
            <a:spAutoFit/>
          </a:bodyPr>
          <a:lstStyle/>
          <a:p>
            <a:pPr>
              <a:spcBef>
                <a:spcPts val="1288"/>
              </a:spcBef>
            </a:pPr>
            <a:r>
              <a:rPr lang="uk-UA" altLang="uk-UA" sz="1400">
                <a:solidFill>
                  <a:schemeClr val="bg1"/>
                </a:solidFill>
                <a:latin typeface="Calibri" pitchFamily="34" charset="0"/>
              </a:rPr>
              <a:t>- Збільшити кількість патрулів у зазначених місцях у темний час доби.</a:t>
            </a:r>
          </a:p>
          <a:p>
            <a:pPr>
              <a:spcBef>
                <a:spcPts val="1288"/>
              </a:spcBef>
              <a:buFontTx/>
              <a:buChar char="-"/>
            </a:pPr>
            <a:r>
              <a:rPr lang="uk-UA" altLang="uk-UA" sz="1400">
                <a:solidFill>
                  <a:schemeClr val="bg1"/>
                </a:solidFill>
                <a:latin typeface="Calibri" pitchFamily="34" charset="0"/>
              </a:rPr>
              <a:t> Відновити освітлення в місцях, де найчастіше скоюють злочини.</a:t>
            </a:r>
          </a:p>
          <a:p>
            <a:pPr>
              <a:spcBef>
                <a:spcPts val="1288"/>
              </a:spcBef>
              <a:buFontTx/>
              <a:buChar char="-"/>
            </a:pPr>
            <a:r>
              <a:rPr lang="uk-UA" altLang="uk-UA" sz="1400">
                <a:solidFill>
                  <a:schemeClr val="bg1"/>
                </a:solidFill>
                <a:latin typeface="Calibri" pitchFamily="34" charset="0"/>
              </a:rPr>
              <a:t> Установити камери відеоспостереження в місцях, де найчастіше скоюють злочини.</a:t>
            </a:r>
          </a:p>
          <a:p>
            <a:pPr>
              <a:spcBef>
                <a:spcPts val="1288"/>
              </a:spcBef>
              <a:buFontTx/>
              <a:buChar char="-"/>
            </a:pPr>
            <a:r>
              <a:rPr lang="uk-UA" altLang="uk-UA" sz="1400">
                <a:solidFill>
                  <a:schemeClr val="bg1"/>
                </a:solidFill>
                <a:latin typeface="Calibri" pitchFamily="34" charset="0"/>
              </a:rPr>
              <a:t> Проводити роз’яснювальну роботу серед громадян, здійснювати виступи у ЗМІ за темами: «Як не стати об’єктом злочинного посягання», «Первинні дії потерпілого в разі скоєння стосовно нього злочину» тощо.</a:t>
            </a:r>
          </a:p>
        </p:txBody>
      </p:sp>
      <p:sp>
        <p:nvSpPr>
          <p:cNvPr id="22543" name="TextBox 622"/>
          <p:cNvSpPr txBox="1">
            <a:spLocks noChangeArrowheads="1"/>
          </p:cNvSpPr>
          <p:nvPr/>
        </p:nvSpPr>
        <p:spPr bwMode="auto">
          <a:xfrm>
            <a:off x="8034338" y="936625"/>
            <a:ext cx="3321050" cy="339725"/>
          </a:xfrm>
          <a:prstGeom prst="rect">
            <a:avLst/>
          </a:prstGeom>
          <a:noFill/>
          <a:ln w="9525">
            <a:noFill/>
            <a:miter lim="800000"/>
            <a:headEnd/>
            <a:tailEnd/>
          </a:ln>
        </p:spPr>
        <p:txBody>
          <a:bodyPr>
            <a:spAutoFit/>
          </a:bodyPr>
          <a:lstStyle/>
          <a:p>
            <a:r>
              <a:rPr lang="uk-UA" sz="1600" b="1">
                <a:solidFill>
                  <a:schemeClr val="bg1"/>
                </a:solidFill>
              </a:rPr>
              <a:t>Що треба зробити?</a:t>
            </a:r>
          </a:p>
        </p:txBody>
      </p:sp>
      <p:sp>
        <p:nvSpPr>
          <p:cNvPr id="22544" name="TextBox 549"/>
          <p:cNvSpPr txBox="1">
            <a:spLocks noChangeArrowheads="1"/>
          </p:cNvSpPr>
          <p:nvPr/>
        </p:nvSpPr>
        <p:spPr bwMode="auto">
          <a:xfrm>
            <a:off x="2911475" y="1978025"/>
            <a:ext cx="2025650" cy="390525"/>
          </a:xfrm>
          <a:prstGeom prst="rect">
            <a:avLst/>
          </a:prstGeom>
          <a:noFill/>
          <a:ln w="9525">
            <a:noFill/>
            <a:miter lim="800000"/>
            <a:headEnd/>
            <a:tailEnd/>
          </a:ln>
        </p:spPr>
        <p:txBody>
          <a:bodyPr>
            <a:spAutoFit/>
          </a:bodyPr>
          <a:lstStyle/>
          <a:p>
            <a:pPr>
              <a:lnSpc>
                <a:spcPct val="80000"/>
              </a:lnSpc>
            </a:pPr>
            <a:r>
              <a:rPr lang="uk-UA" sz="1200" b="1">
                <a:solidFill>
                  <a:srgbClr val="0C183B"/>
                </a:solidFill>
                <a:latin typeface="Calibri" pitchFamily="34" charset="0"/>
              </a:rPr>
              <a:t>ПРИКЛАДИ ЗЛОЧИНІВ Й РОБОТИ ПОЛІЦІЇ ПО НИХ</a:t>
            </a:r>
            <a:endParaRPr lang="en-US" sz="1200" b="1">
              <a:solidFill>
                <a:srgbClr val="0C183B"/>
              </a:solidFill>
              <a:latin typeface="Calibri" pitchFamily="34" charset="0"/>
            </a:endParaRPr>
          </a:p>
        </p:txBody>
      </p:sp>
      <p:sp>
        <p:nvSpPr>
          <p:cNvPr id="22545" name="TextBox 550"/>
          <p:cNvSpPr txBox="1">
            <a:spLocks noChangeArrowheads="1"/>
          </p:cNvSpPr>
          <p:nvPr/>
        </p:nvSpPr>
        <p:spPr bwMode="auto">
          <a:xfrm>
            <a:off x="2555875" y="2371725"/>
            <a:ext cx="2859088" cy="4291013"/>
          </a:xfrm>
          <a:prstGeom prst="rect">
            <a:avLst/>
          </a:prstGeom>
          <a:noFill/>
          <a:ln w="9525">
            <a:noFill/>
            <a:miter lim="800000"/>
            <a:headEnd/>
            <a:tailEnd/>
          </a:ln>
        </p:spPr>
        <p:txBody>
          <a:bodyPr>
            <a:spAutoFit/>
          </a:bodyPr>
          <a:lstStyle/>
          <a:p>
            <a:r>
              <a:rPr lang="uk-UA" sz="1200">
                <a:solidFill>
                  <a:srgbClr val="595959"/>
                </a:solidFill>
                <a:latin typeface="Calibri" pitchFamily="34" charset="0"/>
              </a:rPr>
              <a:t>19 березня о 9:14 надійшло повідомлення зі служби 102 про те, що 19.03.2020 о 9:14 за адрнсою: Козелецький район м.Остер.Заявник головний державний інспектор Чернігівського рибоохоронного патруля повідомив, що виявив у себе на паркані предмет схожий на гранату Ф-1, яка висить на чеці на металевому пруті паркана в середині двору. Днем раніше виник конфлікт з невідомими.</a:t>
            </a:r>
          </a:p>
          <a:p>
            <a:r>
              <a:rPr lang="uk-UA" sz="1200">
                <a:solidFill>
                  <a:srgbClr val="595959"/>
                </a:solidFill>
                <a:latin typeface="Calibri" pitchFamily="34" charset="0"/>
              </a:rPr>
              <a:t>   В ході проведення перевірки було встановлено, що в дворі господарства гр.К мешканцч м.Остер спільно з працівниками вибухотехнічної служби ГУНП в Чернігівській області виявлено та вилучено предмет зовні схожий на корпус учбової граноти Ф-1  обмотану ізолентою, під час розмотування якої встановлено, що предмет складається з двох частин  та</a:t>
            </a:r>
          </a:p>
        </p:txBody>
      </p:sp>
      <p:sp>
        <p:nvSpPr>
          <p:cNvPr id="22546" name="TextBox 552"/>
          <p:cNvSpPr txBox="1">
            <a:spLocks noChangeArrowheads="1"/>
          </p:cNvSpPr>
          <p:nvPr/>
        </p:nvSpPr>
        <p:spPr bwMode="auto">
          <a:xfrm>
            <a:off x="5348288" y="2395538"/>
            <a:ext cx="2528887" cy="2282825"/>
          </a:xfrm>
          <a:prstGeom prst="rect">
            <a:avLst/>
          </a:prstGeom>
          <a:noFill/>
          <a:ln w="9525">
            <a:noFill/>
            <a:miter lim="800000"/>
            <a:headEnd/>
            <a:tailEnd/>
          </a:ln>
        </p:spPr>
        <p:txBody>
          <a:bodyPr>
            <a:spAutoFit/>
          </a:bodyPr>
          <a:lstStyle/>
          <a:p>
            <a:r>
              <a:rPr lang="uk-UA" sz="1200">
                <a:solidFill>
                  <a:srgbClr val="595959"/>
                </a:solidFill>
              </a:rPr>
              <a:t>мається отвір в одній частині на верхній частині предмету приєднаний предмет схожий на запал типу ЗРГМ з маркуванням “79 УЗРГМ” та напис “УЧЕБНИЙ”.                          Вказані речовини не є вибухонебезпечні.Проводиться подальша перевірка. Дану подію було кваліфіковано на “ХУЛІГАНСТВО” ст.296 ч.1 ККУ. Відомості внесено до ЄРДР.</a:t>
            </a:r>
          </a:p>
        </p:txBody>
      </p:sp>
    </p:spTree>
  </p:cSld>
  <p:clrMapOvr>
    <a:masterClrMapping/>
  </p:clrMapOvr>
  <p:transition spd="slow">
    <p:fade/>
  </p:transition>
</p:sld>
</file>

<file path=ppt/theme/theme1.xml><?xml version="1.0" encoding="utf-8"?>
<a:theme xmlns:a="http://schemas.openxmlformats.org/drawingml/2006/main" name="Тема Office">
  <a:themeElements>
    <a:clrScheme name="Тема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74133</TotalTime>
  <Words>2224</Words>
  <Application>Microsoft Office PowerPoint</Application>
  <PresentationFormat>Произвольный</PresentationFormat>
  <Paragraphs>458</Paragraphs>
  <Slides>26</Slides>
  <Notes>0</Notes>
  <HiddenSlides>0</HiddenSlides>
  <MMClips>0</MMClips>
  <ScaleCrop>false</ScaleCrop>
  <HeadingPairs>
    <vt:vector size="6" baseType="variant">
      <vt:variant>
        <vt:lpstr>Использованные шрифты</vt:lpstr>
      </vt:variant>
      <vt:variant>
        <vt:i4>9</vt:i4>
      </vt:variant>
      <vt:variant>
        <vt:lpstr>Шаблон оформления</vt:lpstr>
      </vt:variant>
      <vt:variant>
        <vt:i4>1</vt:i4>
      </vt:variant>
      <vt:variant>
        <vt:lpstr>Заголовки слайдов</vt:lpstr>
      </vt:variant>
      <vt:variant>
        <vt:i4>26</vt:i4>
      </vt:variant>
    </vt:vector>
  </HeadingPairs>
  <TitlesOfParts>
    <vt:vector size="36" baseType="lpstr">
      <vt:lpstr>Arial</vt:lpstr>
      <vt:lpstr>Calibri Light</vt:lpstr>
      <vt:lpstr>Calibri</vt:lpstr>
      <vt:lpstr>Proxima Nova Rg</vt:lpstr>
      <vt:lpstr>Proxima Nova Bl</vt:lpstr>
      <vt:lpstr>Proxima Nova Lt</vt:lpstr>
      <vt:lpstr>Arial Black</vt:lpstr>
      <vt:lpstr>Open Sans Extrabold</vt:lpstr>
      <vt:lpstr>Calisto MT</vt:lpstr>
      <vt:lpstr>Тема Office</vt:lpstr>
      <vt:lpstr>Слайд 1</vt:lpstr>
      <vt:lpstr>Слайд 2</vt:lpstr>
      <vt:lpstr>Слайд 3</vt:lpstr>
      <vt:lpstr>Слайд 4</vt:lpstr>
      <vt:lpstr>Слайд 5</vt:lpstr>
      <vt:lpstr>Слайд 6</vt:lpstr>
      <vt:lpstr>Слайд 7</vt:lpstr>
      <vt:lpstr>Слайд 8</vt:lpstr>
      <vt:lpstr>Слайд 9</vt:lpstr>
      <vt:lpstr>Слайд 10</vt:lpstr>
      <vt:lpstr>Слайд 11</vt:lpstr>
      <vt:lpstr>Слайд 12</vt:lpstr>
      <vt:lpstr>Слайд 13</vt:lpstr>
      <vt:lpstr>Слайд 14</vt:lpstr>
      <vt:lpstr>Слайд 15</vt:lpstr>
      <vt:lpstr>Слайд 16</vt:lpstr>
      <vt:lpstr>Слайд 17</vt:lpstr>
      <vt:lpstr>Слайд 18</vt:lpstr>
      <vt:lpstr>Слайд 19</vt:lpstr>
      <vt:lpstr>Слайд 20</vt:lpstr>
      <vt:lpstr>Слайд 21</vt:lpstr>
      <vt:lpstr>Слайд 22</vt:lpstr>
      <vt:lpstr>Слайд 23</vt:lpstr>
      <vt:lpstr>Слайд 24</vt:lpstr>
      <vt:lpstr>Слайд 25</vt:lpstr>
      <vt:lpstr>Слайд 26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au.doazor@gmail.com</dc:creator>
  <cp:lastModifiedBy>Пользователь Windows</cp:lastModifiedBy>
  <cp:revision>727</cp:revision>
  <dcterms:created xsi:type="dcterms:W3CDTF">2018-11-23T15:53:57Z</dcterms:created>
  <dcterms:modified xsi:type="dcterms:W3CDTF">2020-07-30T07:05:13Z</dcterms:modified>
</cp:coreProperties>
</file>